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4" r:id="rId3"/>
    <p:sldId id="262" r:id="rId4"/>
    <p:sldId id="271" r:id="rId5"/>
    <p:sldId id="263" r:id="rId6"/>
    <p:sldId id="267" r:id="rId7"/>
    <p:sldId id="266" r:id="rId8"/>
    <p:sldId id="270" r:id="rId9"/>
    <p:sldId id="272" r:id="rId10"/>
    <p:sldId id="273" r:id="rId11"/>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62094-404F-4168-833B-D7A6D6240992}" v="73" dt="2025-08-23T13:23:42.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7487" autoAdjust="0"/>
  </p:normalViewPr>
  <p:slideViewPr>
    <p:cSldViewPr snapToGrid="0">
      <p:cViewPr varScale="1">
        <p:scale>
          <a:sx n="66" d="100"/>
          <a:sy n="66" d="100"/>
        </p:scale>
        <p:origin x="1656" y="272"/>
      </p:cViewPr>
      <p:guideLst/>
    </p:cSldViewPr>
  </p:slideViewPr>
  <p:notesTextViewPr>
    <p:cViewPr>
      <p:scale>
        <a:sx n="1" d="1"/>
        <a:sy n="1" d="1"/>
      </p:scale>
      <p:origin x="0" y="0"/>
    </p:cViewPr>
  </p:notesTextViewPr>
  <p:notesViewPr>
    <p:cSldViewPr snapToGrid="0">
      <p:cViewPr varScale="1">
        <p:scale>
          <a:sx n="77" d="100"/>
          <a:sy n="77" d="100"/>
        </p:scale>
        <p:origin x="32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 Kikukawa" userId="287fac48ea2022c3" providerId="LiveId" clId="{B0662094-404F-4168-833B-D7A6D6240992}"/>
    <pc:docChg chg="undo custSel addSld delSld modSld sldOrd">
      <pc:chgData name="SR Kikukawa" userId="287fac48ea2022c3" providerId="LiveId" clId="{B0662094-404F-4168-833B-D7A6D6240992}" dt="2025-08-23T14:06:16.606" v="6643" actId="1076"/>
      <pc:docMkLst>
        <pc:docMk/>
      </pc:docMkLst>
      <pc:sldChg chg="addSp delSp modSp mod">
        <pc:chgData name="SR Kikukawa" userId="287fac48ea2022c3" providerId="LiveId" clId="{B0662094-404F-4168-833B-D7A6D6240992}" dt="2025-08-23T11:22:26.432" v="5118" actId="1076"/>
        <pc:sldMkLst>
          <pc:docMk/>
          <pc:sldMk cId="2880909745" sldId="262"/>
        </pc:sldMkLst>
        <pc:spChg chg="add mod">
          <ac:chgData name="SR Kikukawa" userId="287fac48ea2022c3" providerId="LiveId" clId="{B0662094-404F-4168-833B-D7A6D6240992}" dt="2025-08-20T10:21:11.438" v="4742" actId="1076"/>
          <ac:spMkLst>
            <pc:docMk/>
            <pc:sldMk cId="2880909745" sldId="262"/>
            <ac:spMk id="2" creationId="{BE2D10CD-7BD5-B54D-5636-E74299C65739}"/>
          </ac:spMkLst>
        </pc:spChg>
        <pc:spChg chg="add mod">
          <ac:chgData name="SR Kikukawa" userId="287fac48ea2022c3" providerId="LiveId" clId="{B0662094-404F-4168-833B-D7A6D6240992}" dt="2025-08-20T23:57:55.122" v="5087" actId="1076"/>
          <ac:spMkLst>
            <pc:docMk/>
            <pc:sldMk cId="2880909745" sldId="262"/>
            <ac:spMk id="6" creationId="{B7BAECC9-090A-3CE3-A13A-5F2B0A6A7961}"/>
          </ac:spMkLst>
        </pc:spChg>
        <pc:spChg chg="mod">
          <ac:chgData name="SR Kikukawa" userId="287fac48ea2022c3" providerId="LiveId" clId="{B0662094-404F-4168-833B-D7A6D6240992}" dt="2025-08-20T23:51:36.615" v="4864" actId="1076"/>
          <ac:spMkLst>
            <pc:docMk/>
            <pc:sldMk cId="2880909745" sldId="262"/>
            <ac:spMk id="9" creationId="{5E0F3026-A86A-6287-C007-E7C7A0207FDC}"/>
          </ac:spMkLst>
        </pc:spChg>
        <pc:spChg chg="mod">
          <ac:chgData name="SR Kikukawa" userId="287fac48ea2022c3" providerId="LiveId" clId="{B0662094-404F-4168-833B-D7A6D6240992}" dt="2025-08-20T23:51:33.930" v="4863" actId="1076"/>
          <ac:spMkLst>
            <pc:docMk/>
            <pc:sldMk cId="2880909745" sldId="262"/>
            <ac:spMk id="10" creationId="{F0D14BBE-DD0C-8B88-0190-05FE5BC2A1B2}"/>
          </ac:spMkLst>
        </pc:spChg>
        <pc:spChg chg="add mod">
          <ac:chgData name="SR Kikukawa" userId="287fac48ea2022c3" providerId="LiveId" clId="{B0662094-404F-4168-833B-D7A6D6240992}" dt="2025-08-20T23:52:52.676" v="4873" actId="1076"/>
          <ac:spMkLst>
            <pc:docMk/>
            <pc:sldMk cId="2880909745" sldId="262"/>
            <ac:spMk id="11" creationId="{6E74ABB4-47A1-E948-F7C5-640B9841967C}"/>
          </ac:spMkLst>
        </pc:spChg>
        <pc:spChg chg="add mod">
          <ac:chgData name="SR Kikukawa" userId="287fac48ea2022c3" providerId="LiveId" clId="{B0662094-404F-4168-833B-D7A6D6240992}" dt="2025-08-20T23:55:52.452" v="5041" actId="20577"/>
          <ac:spMkLst>
            <pc:docMk/>
            <pc:sldMk cId="2880909745" sldId="262"/>
            <ac:spMk id="12" creationId="{8DDFB6E6-C761-57EA-D84A-76B73A12AAC7}"/>
          </ac:spMkLst>
        </pc:spChg>
        <pc:spChg chg="mod">
          <ac:chgData name="SR Kikukawa" userId="287fac48ea2022c3" providerId="LiveId" clId="{B0662094-404F-4168-833B-D7A6D6240992}" dt="2025-08-20T23:57:50.773" v="5086" actId="1076"/>
          <ac:spMkLst>
            <pc:docMk/>
            <pc:sldMk cId="2880909745" sldId="262"/>
            <ac:spMk id="14" creationId="{57903064-C4DD-9D57-121D-35E796FEFB45}"/>
          </ac:spMkLst>
        </pc:spChg>
        <pc:spChg chg="mod">
          <ac:chgData name="SR Kikukawa" userId="287fac48ea2022c3" providerId="LiveId" clId="{B0662094-404F-4168-833B-D7A6D6240992}" dt="2025-08-20T23:57:46.792" v="5085" actId="1076"/>
          <ac:spMkLst>
            <pc:docMk/>
            <pc:sldMk cId="2880909745" sldId="262"/>
            <ac:spMk id="15" creationId="{343DB8B5-5178-4135-7928-FFD856F3FE9F}"/>
          </ac:spMkLst>
        </pc:spChg>
        <pc:spChg chg="add mod">
          <ac:chgData name="SR Kikukawa" userId="287fac48ea2022c3" providerId="LiveId" clId="{B0662094-404F-4168-833B-D7A6D6240992}" dt="2025-08-20T23:56:50.718" v="5063" actId="20577"/>
          <ac:spMkLst>
            <pc:docMk/>
            <pc:sldMk cId="2880909745" sldId="262"/>
            <ac:spMk id="16" creationId="{87C490A7-5BB9-8779-4485-7444A8190ADB}"/>
          </ac:spMkLst>
        </pc:spChg>
        <pc:spChg chg="add mod">
          <ac:chgData name="SR Kikukawa" userId="287fac48ea2022c3" providerId="LiveId" clId="{B0662094-404F-4168-833B-D7A6D6240992}" dt="2025-08-20T23:57:59.473" v="5088" actId="1076"/>
          <ac:spMkLst>
            <pc:docMk/>
            <pc:sldMk cId="2880909745" sldId="262"/>
            <ac:spMk id="17" creationId="{CE62ACDF-518C-83BD-E261-DAC6B0628F84}"/>
          </ac:spMkLst>
        </pc:spChg>
        <pc:spChg chg="add mod ord">
          <ac:chgData name="SR Kikukawa" userId="287fac48ea2022c3" providerId="LiveId" clId="{B0662094-404F-4168-833B-D7A6D6240992}" dt="2025-08-20T23:51:46.434" v="4866" actId="166"/>
          <ac:spMkLst>
            <pc:docMk/>
            <pc:sldMk cId="2880909745" sldId="262"/>
            <ac:spMk id="18" creationId="{DB0044DB-FC5B-2D43-07B5-63F7576F8CEA}"/>
          </ac:spMkLst>
        </pc:spChg>
        <pc:spChg chg="add mod">
          <ac:chgData name="SR Kikukawa" userId="287fac48ea2022c3" providerId="LiveId" clId="{B0662094-404F-4168-833B-D7A6D6240992}" dt="2025-08-23T11:22:26.432" v="5118" actId="1076"/>
          <ac:spMkLst>
            <pc:docMk/>
            <pc:sldMk cId="2880909745" sldId="262"/>
            <ac:spMk id="20" creationId="{9C0F1BF2-9F15-91D8-6904-2027D00BD534}"/>
          </ac:spMkLst>
        </pc:spChg>
        <pc:picChg chg="add mod">
          <ac:chgData name="SR Kikukawa" userId="287fac48ea2022c3" providerId="LiveId" clId="{B0662094-404F-4168-833B-D7A6D6240992}" dt="2025-08-20T23:51:18.957" v="4862" actId="1076"/>
          <ac:picMkLst>
            <pc:docMk/>
            <pc:sldMk cId="2880909745" sldId="262"/>
            <ac:picMk id="13" creationId="{9041D7AA-3381-0CA6-1E7D-D081BE954495}"/>
          </ac:picMkLst>
        </pc:picChg>
      </pc:sldChg>
      <pc:sldChg chg="addSp delSp modSp mod ord">
        <pc:chgData name="SR Kikukawa" userId="287fac48ea2022c3" providerId="LiveId" clId="{B0662094-404F-4168-833B-D7A6D6240992}" dt="2025-08-20T10:24:43.275" v="4749" actId="403"/>
        <pc:sldMkLst>
          <pc:docMk/>
          <pc:sldMk cId="3514892887" sldId="263"/>
        </pc:sldMkLst>
        <pc:spChg chg="add mod">
          <ac:chgData name="SR Kikukawa" userId="287fac48ea2022c3" providerId="LiveId" clId="{B0662094-404F-4168-833B-D7A6D6240992}" dt="2025-08-20T10:24:43.275" v="4749" actId="403"/>
          <ac:spMkLst>
            <pc:docMk/>
            <pc:sldMk cId="3514892887" sldId="263"/>
            <ac:spMk id="5" creationId="{120CE31C-BAFE-5EB0-B909-5D7D1A664AAB}"/>
          </ac:spMkLst>
        </pc:spChg>
        <pc:spChg chg="add mod">
          <ac:chgData name="SR Kikukawa" userId="287fac48ea2022c3" providerId="LiveId" clId="{B0662094-404F-4168-833B-D7A6D6240992}" dt="2025-08-19T20:32:26.065" v="727" actId="1076"/>
          <ac:spMkLst>
            <pc:docMk/>
            <pc:sldMk cId="3514892887" sldId="263"/>
            <ac:spMk id="10" creationId="{EBCE81F0-9D63-DE47-CF41-60A405115B70}"/>
          </ac:spMkLst>
        </pc:spChg>
        <pc:spChg chg="add mod">
          <ac:chgData name="SR Kikukawa" userId="287fac48ea2022c3" providerId="LiveId" clId="{B0662094-404F-4168-833B-D7A6D6240992}" dt="2025-08-19T20:38:13.044" v="813" actId="1076"/>
          <ac:spMkLst>
            <pc:docMk/>
            <pc:sldMk cId="3514892887" sldId="263"/>
            <ac:spMk id="16" creationId="{F5231E1C-5890-9F7B-660D-3F8264731D41}"/>
          </ac:spMkLst>
        </pc:spChg>
        <pc:spChg chg="add mod">
          <ac:chgData name="SR Kikukawa" userId="287fac48ea2022c3" providerId="LiveId" clId="{B0662094-404F-4168-833B-D7A6D6240992}" dt="2025-08-19T20:39:55.576" v="878" actId="1076"/>
          <ac:spMkLst>
            <pc:docMk/>
            <pc:sldMk cId="3514892887" sldId="263"/>
            <ac:spMk id="18" creationId="{4D8CE014-E380-CFF5-4CC5-5C927800A034}"/>
          </ac:spMkLst>
        </pc:spChg>
        <pc:spChg chg="add mod">
          <ac:chgData name="SR Kikukawa" userId="287fac48ea2022c3" providerId="LiveId" clId="{B0662094-404F-4168-833B-D7A6D6240992}" dt="2025-08-20T10:22:27.794" v="4745" actId="20577"/>
          <ac:spMkLst>
            <pc:docMk/>
            <pc:sldMk cId="3514892887" sldId="263"/>
            <ac:spMk id="19" creationId="{A1BA8193-E766-80A1-7F7C-9EF781B42EAD}"/>
          </ac:spMkLst>
        </pc:spChg>
        <pc:spChg chg="add mod">
          <ac:chgData name="SR Kikukawa" userId="287fac48ea2022c3" providerId="LiveId" clId="{B0662094-404F-4168-833B-D7A6D6240992}" dt="2025-08-19T22:04:14.680" v="2470" actId="1076"/>
          <ac:spMkLst>
            <pc:docMk/>
            <pc:sldMk cId="3514892887" sldId="263"/>
            <ac:spMk id="20" creationId="{BB9E3E7C-9C28-5B60-486B-00AABFE7DCA5}"/>
          </ac:spMkLst>
        </pc:spChg>
        <pc:spChg chg="add mod">
          <ac:chgData name="SR Kikukawa" userId="287fac48ea2022c3" providerId="LiveId" clId="{B0662094-404F-4168-833B-D7A6D6240992}" dt="2025-08-19T22:04:20.134" v="2472" actId="1076"/>
          <ac:spMkLst>
            <pc:docMk/>
            <pc:sldMk cId="3514892887" sldId="263"/>
            <ac:spMk id="21" creationId="{D8574A95-9DC8-8DEF-4BBD-9450FFA6899D}"/>
          </ac:spMkLst>
        </pc:spChg>
        <pc:spChg chg="add mod">
          <ac:chgData name="SR Kikukawa" userId="287fac48ea2022c3" providerId="LiveId" clId="{B0662094-404F-4168-833B-D7A6D6240992}" dt="2025-08-19T22:04:16.917" v="2471" actId="1076"/>
          <ac:spMkLst>
            <pc:docMk/>
            <pc:sldMk cId="3514892887" sldId="263"/>
            <ac:spMk id="22" creationId="{A5F62C47-57C3-CF93-06F8-87BD3C7A875F}"/>
          </ac:spMkLst>
        </pc:spChg>
        <pc:spChg chg="add mod">
          <ac:chgData name="SR Kikukawa" userId="287fac48ea2022c3" providerId="LiveId" clId="{B0662094-404F-4168-833B-D7A6D6240992}" dt="2025-08-19T22:05:14.782" v="2488" actId="1076"/>
          <ac:spMkLst>
            <pc:docMk/>
            <pc:sldMk cId="3514892887" sldId="263"/>
            <ac:spMk id="23" creationId="{16C45C4A-01A7-044B-B086-7ED35FC3D470}"/>
          </ac:spMkLst>
        </pc:spChg>
        <pc:spChg chg="add mod">
          <ac:chgData name="SR Kikukawa" userId="287fac48ea2022c3" providerId="LiveId" clId="{B0662094-404F-4168-833B-D7A6D6240992}" dt="2025-08-19T22:05:12.370" v="2487" actId="1076"/>
          <ac:spMkLst>
            <pc:docMk/>
            <pc:sldMk cId="3514892887" sldId="263"/>
            <ac:spMk id="24" creationId="{F80F6CF3-E8A9-67B1-7DCA-A64930DCAF88}"/>
          </ac:spMkLst>
        </pc:spChg>
        <pc:picChg chg="mod">
          <ac:chgData name="SR Kikukawa" userId="287fac48ea2022c3" providerId="LiveId" clId="{B0662094-404F-4168-833B-D7A6D6240992}" dt="2025-08-19T20:24:21.687" v="644" actId="1076"/>
          <ac:picMkLst>
            <pc:docMk/>
            <pc:sldMk cId="3514892887" sldId="263"/>
            <ac:picMk id="4" creationId="{A4298283-DDB8-4365-95A1-90935E16BE2B}"/>
          </ac:picMkLst>
        </pc:picChg>
      </pc:sldChg>
      <pc:sldChg chg="modSp mod">
        <pc:chgData name="SR Kikukawa" userId="287fac48ea2022c3" providerId="LiveId" clId="{B0662094-404F-4168-833B-D7A6D6240992}" dt="2025-08-23T14:06:16.606" v="6643" actId="1076"/>
        <pc:sldMkLst>
          <pc:docMk/>
          <pc:sldMk cId="2372968877" sldId="264"/>
        </pc:sldMkLst>
        <pc:spChg chg="mod">
          <ac:chgData name="SR Kikukawa" userId="287fac48ea2022c3" providerId="LiveId" clId="{B0662094-404F-4168-833B-D7A6D6240992}" dt="2025-08-23T14:01:28.786" v="6628" actId="1076"/>
          <ac:spMkLst>
            <pc:docMk/>
            <pc:sldMk cId="2372968877" sldId="264"/>
            <ac:spMk id="6" creationId="{74F1C7B6-4D93-DC99-B785-1621105527A8}"/>
          </ac:spMkLst>
        </pc:spChg>
        <pc:spChg chg="mod">
          <ac:chgData name="SR Kikukawa" userId="287fac48ea2022c3" providerId="LiveId" clId="{B0662094-404F-4168-833B-D7A6D6240992}" dt="2025-08-23T14:02:49.609" v="6632" actId="1076"/>
          <ac:spMkLst>
            <pc:docMk/>
            <pc:sldMk cId="2372968877" sldId="264"/>
            <ac:spMk id="8" creationId="{16A5CC70-836D-A9E1-0551-FCE1CF56FA29}"/>
          </ac:spMkLst>
        </pc:spChg>
        <pc:spChg chg="mod">
          <ac:chgData name="SR Kikukawa" userId="287fac48ea2022c3" providerId="LiveId" clId="{B0662094-404F-4168-833B-D7A6D6240992}" dt="2025-08-23T14:06:03.874" v="6639" actId="1076"/>
          <ac:spMkLst>
            <pc:docMk/>
            <pc:sldMk cId="2372968877" sldId="264"/>
            <ac:spMk id="10" creationId="{21AEAAFD-32BC-B074-7BE1-E00080F4EEEA}"/>
          </ac:spMkLst>
        </pc:spChg>
        <pc:spChg chg="mod">
          <ac:chgData name="SR Kikukawa" userId="287fac48ea2022c3" providerId="LiveId" clId="{B0662094-404F-4168-833B-D7A6D6240992}" dt="2025-08-23T14:06:16.606" v="6643" actId="1076"/>
          <ac:spMkLst>
            <pc:docMk/>
            <pc:sldMk cId="2372968877" sldId="264"/>
            <ac:spMk id="12" creationId="{600E703E-8DA8-1F98-D085-44057539289D}"/>
          </ac:spMkLst>
        </pc:spChg>
      </pc:sldChg>
      <pc:sldChg chg="addSp delSp modSp mod ord">
        <pc:chgData name="SR Kikukawa" userId="287fac48ea2022c3" providerId="LiveId" clId="{B0662094-404F-4168-833B-D7A6D6240992}" dt="2025-08-19T23:02:29.436" v="4184" actId="20577"/>
        <pc:sldMkLst>
          <pc:docMk/>
          <pc:sldMk cId="381659708" sldId="266"/>
        </pc:sldMkLst>
        <pc:spChg chg="add mod">
          <ac:chgData name="SR Kikukawa" userId="287fac48ea2022c3" providerId="LiveId" clId="{B0662094-404F-4168-833B-D7A6D6240992}" dt="2025-08-19T22:45:29.556" v="3386" actId="207"/>
          <ac:spMkLst>
            <pc:docMk/>
            <pc:sldMk cId="381659708" sldId="266"/>
            <ac:spMk id="10" creationId="{F974E3F1-D56E-C92E-454B-3C1F40CA88FF}"/>
          </ac:spMkLst>
        </pc:spChg>
        <pc:spChg chg="add mod">
          <ac:chgData name="SR Kikukawa" userId="287fac48ea2022c3" providerId="LiveId" clId="{B0662094-404F-4168-833B-D7A6D6240992}" dt="2025-08-19T23:01:07.693" v="4155" actId="1076"/>
          <ac:spMkLst>
            <pc:docMk/>
            <pc:sldMk cId="381659708" sldId="266"/>
            <ac:spMk id="11" creationId="{3C2A4963-022C-3418-B583-5B3E9314E795}"/>
          </ac:spMkLst>
        </pc:spChg>
        <pc:spChg chg="add mod">
          <ac:chgData name="SR Kikukawa" userId="287fac48ea2022c3" providerId="LiveId" clId="{B0662094-404F-4168-833B-D7A6D6240992}" dt="2025-08-19T23:01:11.041" v="4156" actId="1076"/>
          <ac:spMkLst>
            <pc:docMk/>
            <pc:sldMk cId="381659708" sldId="266"/>
            <ac:spMk id="12" creationId="{B583369F-27E2-F68A-B436-4DC491D5116C}"/>
          </ac:spMkLst>
        </pc:spChg>
        <pc:spChg chg="add mod">
          <ac:chgData name="SR Kikukawa" userId="287fac48ea2022c3" providerId="LiveId" clId="{B0662094-404F-4168-833B-D7A6D6240992}" dt="2025-08-19T23:00:21.378" v="4063" actId="1076"/>
          <ac:spMkLst>
            <pc:docMk/>
            <pc:sldMk cId="381659708" sldId="266"/>
            <ac:spMk id="13" creationId="{8772ADC9-B56C-3014-BC94-096A4E8954A1}"/>
          </ac:spMkLst>
        </pc:spChg>
        <pc:spChg chg="add mod">
          <ac:chgData name="SR Kikukawa" userId="287fac48ea2022c3" providerId="LiveId" clId="{B0662094-404F-4168-833B-D7A6D6240992}" dt="2025-08-19T23:01:21.187" v="4158" actId="1076"/>
          <ac:spMkLst>
            <pc:docMk/>
            <pc:sldMk cId="381659708" sldId="266"/>
            <ac:spMk id="14" creationId="{E0C799EE-7D60-EA4E-3666-4E88A6F586E2}"/>
          </ac:spMkLst>
        </pc:spChg>
        <pc:spChg chg="add mod">
          <ac:chgData name="SR Kikukawa" userId="287fac48ea2022c3" providerId="LiveId" clId="{B0662094-404F-4168-833B-D7A6D6240992}" dt="2025-08-19T23:01:24.262" v="4159" actId="1076"/>
          <ac:spMkLst>
            <pc:docMk/>
            <pc:sldMk cId="381659708" sldId="266"/>
            <ac:spMk id="15" creationId="{5C8CCCCB-50D5-1F3E-8326-3C2DC262A904}"/>
          </ac:spMkLst>
        </pc:spChg>
        <pc:spChg chg="add mod">
          <ac:chgData name="SR Kikukawa" userId="287fac48ea2022c3" providerId="LiveId" clId="{B0662094-404F-4168-833B-D7A6D6240992}" dt="2025-08-19T23:02:07.765" v="4183" actId="20577"/>
          <ac:spMkLst>
            <pc:docMk/>
            <pc:sldMk cId="381659708" sldId="266"/>
            <ac:spMk id="16" creationId="{2926D965-1205-8F3E-AC1B-1F1AA46723E5}"/>
          </ac:spMkLst>
        </pc:spChg>
        <pc:spChg chg="add mod">
          <ac:chgData name="SR Kikukawa" userId="287fac48ea2022c3" providerId="LiveId" clId="{B0662094-404F-4168-833B-D7A6D6240992}" dt="2025-08-19T22:58:54.815" v="4048" actId="1076"/>
          <ac:spMkLst>
            <pc:docMk/>
            <pc:sldMk cId="381659708" sldId="266"/>
            <ac:spMk id="17" creationId="{C946116B-87FC-7112-8DA2-25E79FC831F6}"/>
          </ac:spMkLst>
        </pc:spChg>
        <pc:spChg chg="add mod">
          <ac:chgData name="SR Kikukawa" userId="287fac48ea2022c3" providerId="LiveId" clId="{B0662094-404F-4168-833B-D7A6D6240992}" dt="2025-08-19T22:59:42.544" v="4057" actId="1076"/>
          <ac:spMkLst>
            <pc:docMk/>
            <pc:sldMk cId="381659708" sldId="266"/>
            <ac:spMk id="18" creationId="{2F03D229-5F35-424E-BA25-45E715875B1F}"/>
          </ac:spMkLst>
        </pc:spChg>
        <pc:spChg chg="add mod">
          <ac:chgData name="SR Kikukawa" userId="287fac48ea2022c3" providerId="LiveId" clId="{B0662094-404F-4168-833B-D7A6D6240992}" dt="2025-08-19T23:02:29.436" v="4184" actId="20577"/>
          <ac:spMkLst>
            <pc:docMk/>
            <pc:sldMk cId="381659708" sldId="266"/>
            <ac:spMk id="20" creationId="{CD7D5072-A14F-EEE2-41AE-9BD163EC00F5}"/>
          </ac:spMkLst>
        </pc:spChg>
        <pc:spChg chg="add mod">
          <ac:chgData name="SR Kikukawa" userId="287fac48ea2022c3" providerId="LiveId" clId="{B0662094-404F-4168-833B-D7A6D6240992}" dt="2025-08-19T23:01:57.800" v="4172" actId="14100"/>
          <ac:spMkLst>
            <pc:docMk/>
            <pc:sldMk cId="381659708" sldId="266"/>
            <ac:spMk id="21" creationId="{2B56AA75-B1E0-8204-6663-4F51F0EEBAFE}"/>
          </ac:spMkLst>
        </pc:spChg>
        <pc:picChg chg="mod">
          <ac:chgData name="SR Kikukawa" userId="287fac48ea2022c3" providerId="LiveId" clId="{B0662094-404F-4168-833B-D7A6D6240992}" dt="2025-08-19T22:44:51.808" v="3360" actId="1076"/>
          <ac:picMkLst>
            <pc:docMk/>
            <pc:sldMk cId="381659708" sldId="266"/>
            <ac:picMk id="5" creationId="{DEFE964D-9F1C-4F69-ADD3-0E1AB324E198}"/>
          </ac:picMkLst>
        </pc:picChg>
      </pc:sldChg>
      <pc:sldChg chg="addSp delSp modSp mod ord">
        <pc:chgData name="SR Kikukawa" userId="287fac48ea2022c3" providerId="LiveId" clId="{B0662094-404F-4168-833B-D7A6D6240992}" dt="2025-08-19T22:47:51.183" v="3600" actId="14100"/>
        <pc:sldMkLst>
          <pc:docMk/>
          <pc:sldMk cId="397072516" sldId="267"/>
        </pc:sldMkLst>
        <pc:spChg chg="add mod">
          <ac:chgData name="SR Kikukawa" userId="287fac48ea2022c3" providerId="LiveId" clId="{B0662094-404F-4168-833B-D7A6D6240992}" dt="2025-08-19T22:07:06.917" v="2511" actId="1076"/>
          <ac:spMkLst>
            <pc:docMk/>
            <pc:sldMk cId="397072516" sldId="267"/>
            <ac:spMk id="11" creationId="{42A4317D-47B3-92D3-1D80-AB3AFBE251FD}"/>
          </ac:spMkLst>
        </pc:spChg>
        <pc:spChg chg="add mod">
          <ac:chgData name="SR Kikukawa" userId="287fac48ea2022c3" providerId="LiveId" clId="{B0662094-404F-4168-833B-D7A6D6240992}" dt="2025-08-19T22:44:25.792" v="3354" actId="1076"/>
          <ac:spMkLst>
            <pc:docMk/>
            <pc:sldMk cId="397072516" sldId="267"/>
            <ac:spMk id="12" creationId="{A2AF1FC2-CDF9-4EE9-1862-9780F6522217}"/>
          </ac:spMkLst>
        </pc:spChg>
        <pc:spChg chg="add mod">
          <ac:chgData name="SR Kikukawa" userId="287fac48ea2022c3" providerId="LiveId" clId="{B0662094-404F-4168-833B-D7A6D6240992}" dt="2025-08-19T22:47:51.183" v="3600" actId="14100"/>
          <ac:spMkLst>
            <pc:docMk/>
            <pc:sldMk cId="397072516" sldId="267"/>
            <ac:spMk id="14" creationId="{A1B15D73-A4BC-B572-F241-8252580995E0}"/>
          </ac:spMkLst>
        </pc:spChg>
        <pc:spChg chg="add mod">
          <ac:chgData name="SR Kikukawa" userId="287fac48ea2022c3" providerId="LiveId" clId="{B0662094-404F-4168-833B-D7A6D6240992}" dt="2025-08-19T22:44:18.601" v="3352" actId="1076"/>
          <ac:spMkLst>
            <pc:docMk/>
            <pc:sldMk cId="397072516" sldId="267"/>
            <ac:spMk id="18" creationId="{21D2BB2E-B927-F01F-15D0-C682DA25F39B}"/>
          </ac:spMkLst>
        </pc:spChg>
        <pc:spChg chg="add mod">
          <ac:chgData name="SR Kikukawa" userId="287fac48ea2022c3" providerId="LiveId" clId="{B0662094-404F-4168-833B-D7A6D6240992}" dt="2025-08-19T22:44:15.351" v="3351" actId="1076"/>
          <ac:spMkLst>
            <pc:docMk/>
            <pc:sldMk cId="397072516" sldId="267"/>
            <ac:spMk id="19" creationId="{6384B987-1C73-5596-A58C-83E43EC6B5EE}"/>
          </ac:spMkLst>
        </pc:spChg>
        <pc:spChg chg="add mod">
          <ac:chgData name="SR Kikukawa" userId="287fac48ea2022c3" providerId="LiveId" clId="{B0662094-404F-4168-833B-D7A6D6240992}" dt="2025-08-19T22:46:06.693" v="3393" actId="1076"/>
          <ac:spMkLst>
            <pc:docMk/>
            <pc:sldMk cId="397072516" sldId="267"/>
            <ac:spMk id="20" creationId="{52EBECE1-ED56-28C8-C9DD-8F0313F6FA2F}"/>
          </ac:spMkLst>
        </pc:spChg>
        <pc:spChg chg="add mod">
          <ac:chgData name="SR Kikukawa" userId="287fac48ea2022c3" providerId="LiveId" clId="{B0662094-404F-4168-833B-D7A6D6240992}" dt="2025-08-19T22:46:04.117" v="3392" actId="1076"/>
          <ac:spMkLst>
            <pc:docMk/>
            <pc:sldMk cId="397072516" sldId="267"/>
            <ac:spMk id="22" creationId="{B015B452-277B-5662-FE2D-EF5C181CD09D}"/>
          </ac:spMkLst>
        </pc:spChg>
        <pc:spChg chg="add mod">
          <ac:chgData name="SR Kikukawa" userId="287fac48ea2022c3" providerId="LiveId" clId="{B0662094-404F-4168-833B-D7A6D6240992}" dt="2025-08-19T22:46:00.913" v="3391" actId="1076"/>
          <ac:spMkLst>
            <pc:docMk/>
            <pc:sldMk cId="397072516" sldId="267"/>
            <ac:spMk id="23" creationId="{34A06BEB-C52E-64DA-AAB3-3411C2BBB1FF}"/>
          </ac:spMkLst>
        </pc:spChg>
        <pc:spChg chg="add mod">
          <ac:chgData name="SR Kikukawa" userId="287fac48ea2022c3" providerId="LiveId" clId="{B0662094-404F-4168-833B-D7A6D6240992}" dt="2025-08-19T22:45:58.494" v="3390" actId="1076"/>
          <ac:spMkLst>
            <pc:docMk/>
            <pc:sldMk cId="397072516" sldId="267"/>
            <ac:spMk id="24" creationId="{AA822699-54FC-2ABC-092B-570960CE6D91}"/>
          </ac:spMkLst>
        </pc:spChg>
        <pc:spChg chg="add mod">
          <ac:chgData name="SR Kikukawa" userId="287fac48ea2022c3" providerId="LiveId" clId="{B0662094-404F-4168-833B-D7A6D6240992}" dt="2025-08-19T22:47:35.117" v="3581" actId="20577"/>
          <ac:spMkLst>
            <pc:docMk/>
            <pc:sldMk cId="397072516" sldId="267"/>
            <ac:spMk id="27" creationId="{BBF0D7C7-B616-9640-5757-9BE0CDB0D16D}"/>
          </ac:spMkLst>
        </pc:spChg>
        <pc:picChg chg="mod">
          <ac:chgData name="SR Kikukawa" userId="287fac48ea2022c3" providerId="LiveId" clId="{B0662094-404F-4168-833B-D7A6D6240992}" dt="2025-08-19T20:54:58.008" v="2414" actId="1076"/>
          <ac:picMkLst>
            <pc:docMk/>
            <pc:sldMk cId="397072516" sldId="267"/>
            <ac:picMk id="4" creationId="{3DE94ADA-0031-43D4-A79A-B89B95993082}"/>
          </ac:picMkLst>
        </pc:picChg>
        <pc:picChg chg="add mod">
          <ac:chgData name="SR Kikukawa" userId="287fac48ea2022c3" providerId="LiveId" clId="{B0662094-404F-4168-833B-D7A6D6240992}" dt="2025-08-19T22:44:12.044" v="3350" actId="1076"/>
          <ac:picMkLst>
            <pc:docMk/>
            <pc:sldMk cId="397072516" sldId="267"/>
            <ac:picMk id="5" creationId="{9EE6B237-F4EC-4FBF-7DFE-C1C13E24F26D}"/>
          </ac:picMkLst>
        </pc:picChg>
      </pc:sldChg>
      <pc:sldChg chg="new del">
        <pc:chgData name="SR Kikukawa" userId="287fac48ea2022c3" providerId="LiveId" clId="{B0662094-404F-4168-833B-D7A6D6240992}" dt="2025-08-19T23:03:25.646" v="4187" actId="2696"/>
        <pc:sldMkLst>
          <pc:docMk/>
          <pc:sldMk cId="2648060085" sldId="268"/>
        </pc:sldMkLst>
      </pc:sldChg>
      <pc:sldChg chg="add del ord">
        <pc:chgData name="SR Kikukawa" userId="287fac48ea2022c3" providerId="LiveId" clId="{B0662094-404F-4168-833B-D7A6D6240992}" dt="2025-08-19T23:04:25.186" v="4193" actId="2696"/>
        <pc:sldMkLst>
          <pc:docMk/>
          <pc:sldMk cId="3829534790" sldId="268"/>
        </pc:sldMkLst>
      </pc:sldChg>
      <pc:sldChg chg="del">
        <pc:chgData name="SR Kikukawa" userId="287fac48ea2022c3" providerId="LiveId" clId="{B0662094-404F-4168-833B-D7A6D6240992}" dt="2025-08-19T20:21:41.419" v="629" actId="2696"/>
        <pc:sldMkLst>
          <pc:docMk/>
          <pc:sldMk cId="2127580902" sldId="269"/>
        </pc:sldMkLst>
      </pc:sldChg>
      <pc:sldChg chg="addSp delSp modSp add del mod modTransition modClrScheme chgLayout">
        <pc:chgData name="SR Kikukawa" userId="287fac48ea2022c3" providerId="LiveId" clId="{B0662094-404F-4168-833B-D7A6D6240992}" dt="2025-08-19T23:05:26.848" v="4206" actId="2696"/>
        <pc:sldMkLst>
          <pc:docMk/>
          <pc:sldMk cId="3406496187" sldId="269"/>
        </pc:sldMkLst>
      </pc:sldChg>
      <pc:sldChg chg="del ord">
        <pc:chgData name="SR Kikukawa" userId="287fac48ea2022c3" providerId="LiveId" clId="{B0662094-404F-4168-833B-D7A6D6240992}" dt="2025-08-19T23:02:41.596" v="4185" actId="2696"/>
        <pc:sldMkLst>
          <pc:docMk/>
          <pc:sldMk cId="882630486" sldId="270"/>
        </pc:sldMkLst>
      </pc:sldChg>
      <pc:sldChg chg="addSp delSp modSp add mod ord">
        <pc:chgData name="SR Kikukawa" userId="287fac48ea2022c3" providerId="LiveId" clId="{B0662094-404F-4168-833B-D7A6D6240992}" dt="2025-08-19T23:16:22.700" v="4675" actId="20577"/>
        <pc:sldMkLst>
          <pc:docMk/>
          <pc:sldMk cId="1619074403" sldId="270"/>
        </pc:sldMkLst>
        <pc:spChg chg="mod">
          <ac:chgData name="SR Kikukawa" userId="287fac48ea2022c3" providerId="LiveId" clId="{B0662094-404F-4168-833B-D7A6D6240992}" dt="2025-08-19T23:12:39.538" v="4634" actId="1076"/>
          <ac:spMkLst>
            <pc:docMk/>
            <pc:sldMk cId="1619074403" sldId="270"/>
            <ac:spMk id="3" creationId="{C4054D63-0573-D226-673F-7B795B416E91}"/>
          </ac:spMkLst>
        </pc:spChg>
        <pc:spChg chg="add mod">
          <ac:chgData name="SR Kikukawa" userId="287fac48ea2022c3" providerId="LiveId" clId="{B0662094-404F-4168-833B-D7A6D6240992}" dt="2025-08-19T23:12:10.603" v="4623" actId="207"/>
          <ac:spMkLst>
            <pc:docMk/>
            <pc:sldMk cId="1619074403" sldId="270"/>
            <ac:spMk id="4" creationId="{93E9FB85-EA15-C43D-84F9-05113FF07E95}"/>
          </ac:spMkLst>
        </pc:spChg>
        <pc:spChg chg="add mod">
          <ac:chgData name="SR Kikukawa" userId="287fac48ea2022c3" providerId="LiveId" clId="{B0662094-404F-4168-833B-D7A6D6240992}" dt="2025-08-19T23:11:18.341" v="4572" actId="207"/>
          <ac:spMkLst>
            <pc:docMk/>
            <pc:sldMk cId="1619074403" sldId="270"/>
            <ac:spMk id="13" creationId="{29ED5BF3-855C-AF67-A0F5-476BCF2651C8}"/>
          </ac:spMkLst>
        </pc:spChg>
        <pc:spChg chg="add mod">
          <ac:chgData name="SR Kikukawa" userId="287fac48ea2022c3" providerId="LiveId" clId="{B0662094-404F-4168-833B-D7A6D6240992}" dt="2025-08-19T23:16:22.700" v="4675" actId="20577"/>
          <ac:spMkLst>
            <pc:docMk/>
            <pc:sldMk cId="1619074403" sldId="270"/>
            <ac:spMk id="23" creationId="{AE344E12-A99D-C63A-C7B8-97C8856C2F4F}"/>
          </ac:spMkLst>
        </pc:spChg>
        <pc:picChg chg="mod">
          <ac:chgData name="SR Kikukawa" userId="287fac48ea2022c3" providerId="LiveId" clId="{B0662094-404F-4168-833B-D7A6D6240992}" dt="2025-08-19T23:08:54.635" v="4552" actId="1076"/>
          <ac:picMkLst>
            <pc:docMk/>
            <pc:sldMk cId="1619074403" sldId="270"/>
            <ac:picMk id="5" creationId="{DD821081-156B-AC88-2283-649C22E04FCA}"/>
          </ac:picMkLst>
        </pc:picChg>
        <pc:picChg chg="mod">
          <ac:chgData name="SR Kikukawa" userId="287fac48ea2022c3" providerId="LiveId" clId="{B0662094-404F-4168-833B-D7A6D6240992}" dt="2025-08-19T23:08:57.320" v="4553" actId="1076"/>
          <ac:picMkLst>
            <pc:docMk/>
            <pc:sldMk cId="1619074403" sldId="270"/>
            <ac:picMk id="7" creationId="{51DCF5A0-FFA1-7E15-0D76-002F3EE64CC5}"/>
          </ac:picMkLst>
        </pc:picChg>
        <pc:picChg chg="mod">
          <ac:chgData name="SR Kikukawa" userId="287fac48ea2022c3" providerId="LiveId" clId="{B0662094-404F-4168-833B-D7A6D6240992}" dt="2025-08-19T23:09:01.949" v="4555" actId="1076"/>
          <ac:picMkLst>
            <pc:docMk/>
            <pc:sldMk cId="1619074403" sldId="270"/>
            <ac:picMk id="9" creationId="{96260F04-2878-B8FA-EBB9-8AC09159105D}"/>
          </ac:picMkLst>
        </pc:picChg>
        <pc:picChg chg="mod">
          <ac:chgData name="SR Kikukawa" userId="287fac48ea2022c3" providerId="LiveId" clId="{B0662094-404F-4168-833B-D7A6D6240992}" dt="2025-08-19T23:08:59.654" v="4554" actId="1076"/>
          <ac:picMkLst>
            <pc:docMk/>
            <pc:sldMk cId="1619074403" sldId="270"/>
            <ac:picMk id="11" creationId="{C44C435B-EC5E-D10C-CF0C-7D19CFEF1855}"/>
          </ac:picMkLst>
        </pc:picChg>
      </pc:sldChg>
      <pc:sldChg chg="addSp delSp modSp new mod">
        <pc:chgData name="SR Kikukawa" userId="287fac48ea2022c3" providerId="LiveId" clId="{B0662094-404F-4168-833B-D7A6D6240992}" dt="2025-08-23T11:39:09.287" v="5404" actId="1076"/>
        <pc:sldMkLst>
          <pc:docMk/>
          <pc:sldMk cId="1064515433" sldId="271"/>
        </pc:sldMkLst>
        <pc:spChg chg="del mod">
          <ac:chgData name="SR Kikukawa" userId="287fac48ea2022c3" providerId="LiveId" clId="{B0662094-404F-4168-833B-D7A6D6240992}" dt="2025-08-23T11:21:05.760" v="5089" actId="478"/>
          <ac:spMkLst>
            <pc:docMk/>
            <pc:sldMk cId="1064515433" sldId="271"/>
            <ac:spMk id="2" creationId="{98980275-A266-646F-180F-16A42AEBBE9E}"/>
          </ac:spMkLst>
        </pc:spChg>
        <pc:spChg chg="add del mod">
          <ac:chgData name="SR Kikukawa" userId="287fac48ea2022c3" providerId="LiveId" clId="{B0662094-404F-4168-833B-D7A6D6240992}" dt="2025-08-23T11:21:09.214" v="5090" actId="478"/>
          <ac:spMkLst>
            <pc:docMk/>
            <pc:sldMk cId="1064515433" sldId="271"/>
            <ac:spMk id="4" creationId="{ACFA2BC4-943D-E7EE-F09D-DD24BD35B797}"/>
          </ac:spMkLst>
        </pc:spChg>
        <pc:spChg chg="add mod">
          <ac:chgData name="SR Kikukawa" userId="287fac48ea2022c3" providerId="LiveId" clId="{B0662094-404F-4168-833B-D7A6D6240992}" dt="2025-08-23T11:29:36.004" v="5254" actId="1076"/>
          <ac:spMkLst>
            <pc:docMk/>
            <pc:sldMk cId="1064515433" sldId="271"/>
            <ac:spMk id="6" creationId="{2454A72F-75B4-9DFF-FCC6-0D96C58BF4E3}"/>
          </ac:spMkLst>
        </pc:spChg>
        <pc:spChg chg="add mod">
          <ac:chgData name="SR Kikukawa" userId="287fac48ea2022c3" providerId="LiveId" clId="{B0662094-404F-4168-833B-D7A6D6240992}" dt="2025-08-23T11:29:32.125" v="5253" actId="1076"/>
          <ac:spMkLst>
            <pc:docMk/>
            <pc:sldMk cId="1064515433" sldId="271"/>
            <ac:spMk id="8" creationId="{0DFC3A14-1F32-D1EA-885B-960C62EF8DAF}"/>
          </ac:spMkLst>
        </pc:spChg>
        <pc:spChg chg="add mod">
          <ac:chgData name="SR Kikukawa" userId="287fac48ea2022c3" providerId="LiveId" clId="{B0662094-404F-4168-833B-D7A6D6240992}" dt="2025-08-23T11:29:26.897" v="5252" actId="1076"/>
          <ac:spMkLst>
            <pc:docMk/>
            <pc:sldMk cId="1064515433" sldId="271"/>
            <ac:spMk id="9" creationId="{BE0C6FAA-5736-9E3A-1A53-7B065255917D}"/>
          </ac:spMkLst>
        </pc:spChg>
        <pc:spChg chg="add mod">
          <ac:chgData name="SR Kikukawa" userId="287fac48ea2022c3" providerId="LiveId" clId="{B0662094-404F-4168-833B-D7A6D6240992}" dt="2025-08-23T11:31:11.466" v="5268" actId="1076"/>
          <ac:spMkLst>
            <pc:docMk/>
            <pc:sldMk cId="1064515433" sldId="271"/>
            <ac:spMk id="10" creationId="{DDB8D044-F4CA-41BB-5271-A64A2393E92B}"/>
          </ac:spMkLst>
        </pc:spChg>
        <pc:spChg chg="add del mod">
          <ac:chgData name="SR Kikukawa" userId="287fac48ea2022c3" providerId="LiveId" clId="{B0662094-404F-4168-833B-D7A6D6240992}" dt="2025-08-23T11:30:26.514" v="5261" actId="478"/>
          <ac:spMkLst>
            <pc:docMk/>
            <pc:sldMk cId="1064515433" sldId="271"/>
            <ac:spMk id="15" creationId="{7082DAAD-0A2B-BA19-D1DD-FC08266C8287}"/>
          </ac:spMkLst>
        </pc:spChg>
        <pc:spChg chg="add del mod">
          <ac:chgData name="SR Kikukawa" userId="287fac48ea2022c3" providerId="LiveId" clId="{B0662094-404F-4168-833B-D7A6D6240992}" dt="2025-08-23T11:30:35.462" v="5263" actId="478"/>
          <ac:spMkLst>
            <pc:docMk/>
            <pc:sldMk cId="1064515433" sldId="271"/>
            <ac:spMk id="16" creationId="{F6B208C8-2DA0-2B56-4F8D-CB1A888596D4}"/>
          </ac:spMkLst>
        </pc:spChg>
        <pc:spChg chg="add mod">
          <ac:chgData name="SR Kikukawa" userId="287fac48ea2022c3" providerId="LiveId" clId="{B0662094-404F-4168-833B-D7A6D6240992}" dt="2025-08-23T11:35:01.238" v="5289" actId="20577"/>
          <ac:spMkLst>
            <pc:docMk/>
            <pc:sldMk cId="1064515433" sldId="271"/>
            <ac:spMk id="22" creationId="{74263CEF-20EF-7043-6211-27C89ABD51BA}"/>
          </ac:spMkLst>
        </pc:spChg>
        <pc:spChg chg="add mod">
          <ac:chgData name="SR Kikukawa" userId="287fac48ea2022c3" providerId="LiveId" clId="{B0662094-404F-4168-833B-D7A6D6240992}" dt="2025-08-23T11:36:45.107" v="5311" actId="692"/>
          <ac:spMkLst>
            <pc:docMk/>
            <pc:sldMk cId="1064515433" sldId="271"/>
            <ac:spMk id="24" creationId="{F941F2EB-CD2C-4D1F-2CD3-E8EA1F6909B1}"/>
          </ac:spMkLst>
        </pc:spChg>
        <pc:spChg chg="add mod">
          <ac:chgData name="SR Kikukawa" userId="287fac48ea2022c3" providerId="LiveId" clId="{B0662094-404F-4168-833B-D7A6D6240992}" dt="2025-08-23T11:39:09.287" v="5404" actId="1076"/>
          <ac:spMkLst>
            <pc:docMk/>
            <pc:sldMk cId="1064515433" sldId="271"/>
            <ac:spMk id="25" creationId="{B25A21ED-A6DD-FB82-B57C-D21EBD0753F9}"/>
          </ac:spMkLst>
        </pc:spChg>
        <pc:cxnChg chg="add mod">
          <ac:chgData name="SR Kikukawa" userId="287fac48ea2022c3" providerId="LiveId" clId="{B0662094-404F-4168-833B-D7A6D6240992}" dt="2025-08-23T11:30:16.193" v="5259" actId="13822"/>
          <ac:cxnSpMkLst>
            <pc:docMk/>
            <pc:sldMk cId="1064515433" sldId="271"/>
            <ac:cxnSpMk id="12" creationId="{FDB3633C-F496-E685-6D4B-F6DC3CA51910}"/>
          </ac:cxnSpMkLst>
        </pc:cxnChg>
        <pc:cxnChg chg="add mod">
          <ac:chgData name="SR Kikukawa" userId="287fac48ea2022c3" providerId="LiveId" clId="{B0662094-404F-4168-833B-D7A6D6240992}" dt="2025-08-23T11:35:20.521" v="5290" actId="14100"/>
          <ac:cxnSpMkLst>
            <pc:docMk/>
            <pc:sldMk cId="1064515433" sldId="271"/>
            <ac:cxnSpMk id="18" creationId="{4D59720F-D768-934A-F69B-0A9B10C3D0BC}"/>
          </ac:cxnSpMkLst>
        </pc:cxnChg>
      </pc:sldChg>
      <pc:sldChg chg="addSp delSp modSp add mod ord">
        <pc:chgData name="SR Kikukawa" userId="287fac48ea2022c3" providerId="LiveId" clId="{B0662094-404F-4168-833B-D7A6D6240992}" dt="2025-08-23T13:27:58.616" v="6623" actId="692"/>
        <pc:sldMkLst>
          <pc:docMk/>
          <pc:sldMk cId="723831969" sldId="272"/>
        </pc:sldMkLst>
        <pc:spChg chg="del mod">
          <ac:chgData name="SR Kikukawa" userId="287fac48ea2022c3" providerId="LiveId" clId="{B0662094-404F-4168-833B-D7A6D6240992}" dt="2025-08-23T11:45:25.488" v="5413" actId="478"/>
          <ac:spMkLst>
            <pc:docMk/>
            <pc:sldMk cId="723831969" sldId="272"/>
            <ac:spMk id="6" creationId="{9134B0D1-7E81-7726-E613-45375A0BCB5C}"/>
          </ac:spMkLst>
        </pc:spChg>
        <pc:spChg chg="add del mod">
          <ac:chgData name="SR Kikukawa" userId="287fac48ea2022c3" providerId="LiveId" clId="{B0662094-404F-4168-833B-D7A6D6240992}" dt="2025-08-23T11:51:15.197" v="5433" actId="478"/>
          <ac:spMkLst>
            <pc:docMk/>
            <pc:sldMk cId="723831969" sldId="272"/>
            <ac:spMk id="7" creationId="{7E541F08-7448-9741-BC94-FD356FF6268B}"/>
          </ac:spMkLst>
        </pc:spChg>
        <pc:spChg chg="del">
          <ac:chgData name="SR Kikukawa" userId="287fac48ea2022c3" providerId="LiveId" clId="{B0662094-404F-4168-833B-D7A6D6240992}" dt="2025-08-23T11:45:20.021" v="5410" actId="478"/>
          <ac:spMkLst>
            <pc:docMk/>
            <pc:sldMk cId="723831969" sldId="272"/>
            <ac:spMk id="8" creationId="{CF76EE35-AA4E-DD76-37F8-9F464C978B3D}"/>
          </ac:spMkLst>
        </pc:spChg>
        <pc:spChg chg="del mod">
          <ac:chgData name="SR Kikukawa" userId="287fac48ea2022c3" providerId="LiveId" clId="{B0662094-404F-4168-833B-D7A6D6240992}" dt="2025-08-23T12:10:57.830" v="5845" actId="478"/>
          <ac:spMkLst>
            <pc:docMk/>
            <pc:sldMk cId="723831969" sldId="272"/>
            <ac:spMk id="9" creationId="{D12DF6B2-2173-64E1-2325-93494CA6E1C9}"/>
          </ac:spMkLst>
        </pc:spChg>
        <pc:spChg chg="del">
          <ac:chgData name="SR Kikukawa" userId="287fac48ea2022c3" providerId="LiveId" clId="{B0662094-404F-4168-833B-D7A6D6240992}" dt="2025-08-23T11:45:30.097" v="5414" actId="478"/>
          <ac:spMkLst>
            <pc:docMk/>
            <pc:sldMk cId="723831969" sldId="272"/>
            <ac:spMk id="10" creationId="{978821D6-F952-1820-D154-00B9266523E0}"/>
          </ac:spMkLst>
        </pc:spChg>
        <pc:spChg chg="add del mod">
          <ac:chgData name="SR Kikukawa" userId="287fac48ea2022c3" providerId="LiveId" clId="{B0662094-404F-4168-833B-D7A6D6240992}" dt="2025-08-23T11:53:33.627" v="5467" actId="478"/>
          <ac:spMkLst>
            <pc:docMk/>
            <pc:sldMk cId="723831969" sldId="272"/>
            <ac:spMk id="11" creationId="{323E099D-02CE-E78B-2416-9C75C134C753}"/>
          </ac:spMkLst>
        </pc:spChg>
        <pc:spChg chg="add mod">
          <ac:chgData name="SR Kikukawa" userId="287fac48ea2022c3" providerId="LiveId" clId="{B0662094-404F-4168-833B-D7A6D6240992}" dt="2025-08-23T13:27:21.467" v="6619" actId="14100"/>
          <ac:spMkLst>
            <pc:docMk/>
            <pc:sldMk cId="723831969" sldId="272"/>
            <ac:spMk id="20" creationId="{457B62D3-BD0F-80CE-7392-74C959A1C34A}"/>
          </ac:spMkLst>
        </pc:spChg>
        <pc:spChg chg="add mod">
          <ac:chgData name="SR Kikukawa" userId="287fac48ea2022c3" providerId="LiveId" clId="{B0662094-404F-4168-833B-D7A6D6240992}" dt="2025-08-23T13:27:35.198" v="6621" actId="1076"/>
          <ac:spMkLst>
            <pc:docMk/>
            <pc:sldMk cId="723831969" sldId="272"/>
            <ac:spMk id="21" creationId="{190A5A7E-0E9C-7CF5-9E1A-36DD5A7D6AD7}"/>
          </ac:spMkLst>
        </pc:spChg>
        <pc:spChg chg="del">
          <ac:chgData name="SR Kikukawa" userId="287fac48ea2022c3" providerId="LiveId" clId="{B0662094-404F-4168-833B-D7A6D6240992}" dt="2025-08-23T11:45:22.698" v="5411" actId="478"/>
          <ac:spMkLst>
            <pc:docMk/>
            <pc:sldMk cId="723831969" sldId="272"/>
            <ac:spMk id="22" creationId="{5D89DE87-D1C9-9921-1936-33EE28F071AE}"/>
          </ac:spMkLst>
        </pc:spChg>
        <pc:spChg chg="del mod">
          <ac:chgData name="SR Kikukawa" userId="287fac48ea2022c3" providerId="LiveId" clId="{B0662094-404F-4168-833B-D7A6D6240992}" dt="2025-08-23T12:11:01.592" v="5846" actId="478"/>
          <ac:spMkLst>
            <pc:docMk/>
            <pc:sldMk cId="723831969" sldId="272"/>
            <ac:spMk id="24" creationId="{D9892179-1A27-AF66-7AEE-06DF7EDC02B0}"/>
          </ac:spMkLst>
        </pc:spChg>
        <pc:spChg chg="del mod">
          <ac:chgData name="SR Kikukawa" userId="287fac48ea2022c3" providerId="LiveId" clId="{B0662094-404F-4168-833B-D7A6D6240992}" dt="2025-08-23T12:11:05.295" v="5847" actId="478"/>
          <ac:spMkLst>
            <pc:docMk/>
            <pc:sldMk cId="723831969" sldId="272"/>
            <ac:spMk id="25" creationId="{BC71CF1B-ECE4-8109-A9E9-68ECCD1644DC}"/>
          </ac:spMkLst>
        </pc:spChg>
        <pc:spChg chg="add del mod">
          <ac:chgData name="SR Kikukawa" userId="287fac48ea2022c3" providerId="LiveId" clId="{B0662094-404F-4168-833B-D7A6D6240992}" dt="2025-08-23T12:15:11.914" v="5870" actId="478"/>
          <ac:spMkLst>
            <pc:docMk/>
            <pc:sldMk cId="723831969" sldId="272"/>
            <ac:spMk id="29" creationId="{DA4E7E3B-3231-CE50-E89A-D42A3DCE736F}"/>
          </ac:spMkLst>
        </pc:spChg>
        <pc:spChg chg="add mod">
          <ac:chgData name="SR Kikukawa" userId="287fac48ea2022c3" providerId="LiveId" clId="{B0662094-404F-4168-833B-D7A6D6240992}" dt="2025-08-23T12:22:51.767" v="6047" actId="14100"/>
          <ac:spMkLst>
            <pc:docMk/>
            <pc:sldMk cId="723831969" sldId="272"/>
            <ac:spMk id="34" creationId="{120A5D84-FD5C-3929-0DD4-74A85A4F8836}"/>
          </ac:spMkLst>
        </pc:spChg>
        <pc:spChg chg="add mod">
          <ac:chgData name="SR Kikukawa" userId="287fac48ea2022c3" providerId="LiveId" clId="{B0662094-404F-4168-833B-D7A6D6240992}" dt="2025-08-23T12:23:26.282" v="6050" actId="208"/>
          <ac:spMkLst>
            <pc:docMk/>
            <pc:sldMk cId="723831969" sldId="272"/>
            <ac:spMk id="35" creationId="{EB494A26-E142-2CC9-4C1C-9717F1584955}"/>
          </ac:spMkLst>
        </pc:spChg>
        <pc:spChg chg="add mod">
          <ac:chgData name="SR Kikukawa" userId="287fac48ea2022c3" providerId="LiveId" clId="{B0662094-404F-4168-833B-D7A6D6240992}" dt="2025-08-23T12:28:43.114" v="6249" actId="14100"/>
          <ac:spMkLst>
            <pc:docMk/>
            <pc:sldMk cId="723831969" sldId="272"/>
            <ac:spMk id="36" creationId="{CE6DFCCB-334E-DC47-4EE2-A92586582109}"/>
          </ac:spMkLst>
        </pc:spChg>
        <pc:spChg chg="add mod">
          <ac:chgData name="SR Kikukawa" userId="287fac48ea2022c3" providerId="LiveId" clId="{B0662094-404F-4168-833B-D7A6D6240992}" dt="2025-08-23T12:28:38.015" v="6248" actId="14100"/>
          <ac:spMkLst>
            <pc:docMk/>
            <pc:sldMk cId="723831969" sldId="272"/>
            <ac:spMk id="37" creationId="{1F3E0903-54D2-A43A-70AC-8FF55FD5FBF5}"/>
          </ac:spMkLst>
        </pc:spChg>
        <pc:picChg chg="add mod">
          <ac:chgData name="SR Kikukawa" userId="287fac48ea2022c3" providerId="LiveId" clId="{B0662094-404F-4168-833B-D7A6D6240992}" dt="2025-08-23T11:50:24.792" v="5427" actId="1076"/>
          <ac:picMkLst>
            <pc:docMk/>
            <pc:sldMk cId="723831969" sldId="272"/>
            <ac:picMk id="3" creationId="{18069E06-0A93-E630-6196-0CF363C7AD13}"/>
          </ac:picMkLst>
        </pc:picChg>
        <pc:picChg chg="add mod">
          <ac:chgData name="SR Kikukawa" userId="287fac48ea2022c3" providerId="LiveId" clId="{B0662094-404F-4168-833B-D7A6D6240992}" dt="2025-08-23T13:23:34.258" v="6586" actId="1076"/>
          <ac:picMkLst>
            <pc:docMk/>
            <pc:sldMk cId="723831969" sldId="272"/>
            <ac:picMk id="5" creationId="{D4CE7B9E-7866-0A18-1E10-D15A144DC982}"/>
          </ac:picMkLst>
        </pc:picChg>
        <pc:picChg chg="add del mod">
          <ac:chgData name="SR Kikukawa" userId="287fac48ea2022c3" providerId="LiveId" clId="{B0662094-404F-4168-833B-D7A6D6240992}" dt="2025-08-23T12:03:49.207" v="5712" actId="478"/>
          <ac:picMkLst>
            <pc:docMk/>
            <pc:sldMk cId="723831969" sldId="272"/>
            <ac:picMk id="26" creationId="{73D50A3F-25B6-77CF-9D7F-00DD91DBFC15}"/>
          </ac:picMkLst>
        </pc:picChg>
        <pc:picChg chg="add mod">
          <ac:chgData name="SR Kikukawa" userId="287fac48ea2022c3" providerId="LiveId" clId="{B0662094-404F-4168-833B-D7A6D6240992}" dt="2025-08-23T13:27:58.616" v="6623" actId="692"/>
          <ac:picMkLst>
            <pc:docMk/>
            <pc:sldMk cId="723831969" sldId="272"/>
            <ac:picMk id="28" creationId="{AF62A952-F449-2115-7096-59EA5A6CD3F9}"/>
          </ac:picMkLst>
        </pc:picChg>
        <pc:picChg chg="add mod">
          <ac:chgData name="SR Kikukawa" userId="287fac48ea2022c3" providerId="LiveId" clId="{B0662094-404F-4168-833B-D7A6D6240992}" dt="2025-08-23T12:15:44.684" v="5878" actId="1076"/>
          <ac:picMkLst>
            <pc:docMk/>
            <pc:sldMk cId="723831969" sldId="272"/>
            <ac:picMk id="31" creationId="{18D5CFE7-2A70-D5B2-DAF8-722A26C52779}"/>
          </ac:picMkLst>
        </pc:picChg>
        <pc:picChg chg="add mod">
          <ac:chgData name="SR Kikukawa" userId="287fac48ea2022c3" providerId="LiveId" clId="{B0662094-404F-4168-833B-D7A6D6240992}" dt="2025-08-23T13:26:01.786" v="6614" actId="1076"/>
          <ac:picMkLst>
            <pc:docMk/>
            <pc:sldMk cId="723831969" sldId="272"/>
            <ac:picMk id="33" creationId="{4D3F41D2-DF2D-6FD4-DB8A-1D4F4AE318BB}"/>
          </ac:picMkLst>
        </pc:picChg>
        <pc:picChg chg="add mod">
          <ac:chgData name="SR Kikukawa" userId="287fac48ea2022c3" providerId="LiveId" clId="{B0662094-404F-4168-833B-D7A6D6240992}" dt="2025-08-23T13:26:07.275" v="6615" actId="1076"/>
          <ac:picMkLst>
            <pc:docMk/>
            <pc:sldMk cId="723831969" sldId="272"/>
            <ac:picMk id="38" creationId="{766921AF-516D-2EF4-017A-30656A61772B}"/>
          </ac:picMkLst>
        </pc:picChg>
        <pc:cxnChg chg="del">
          <ac:chgData name="SR Kikukawa" userId="287fac48ea2022c3" providerId="LiveId" clId="{B0662094-404F-4168-833B-D7A6D6240992}" dt="2025-08-23T11:45:16.484" v="5409" actId="478"/>
          <ac:cxnSpMkLst>
            <pc:docMk/>
            <pc:sldMk cId="723831969" sldId="272"/>
            <ac:cxnSpMk id="12" creationId="{CC8B98F7-A5AC-4640-E2A5-DF79ACE0C85E}"/>
          </ac:cxnSpMkLst>
        </pc:cxnChg>
        <pc:cxnChg chg="add mod">
          <ac:chgData name="SR Kikukawa" userId="287fac48ea2022c3" providerId="LiveId" clId="{B0662094-404F-4168-833B-D7A6D6240992}" dt="2025-08-23T11:54:58.567" v="5483" actId="1076"/>
          <ac:cxnSpMkLst>
            <pc:docMk/>
            <pc:sldMk cId="723831969" sldId="272"/>
            <ac:cxnSpMk id="14" creationId="{919841F3-E6E7-C0C0-1239-3780C06EAABA}"/>
          </ac:cxnSpMkLst>
        </pc:cxnChg>
        <pc:cxnChg chg="del">
          <ac:chgData name="SR Kikukawa" userId="287fac48ea2022c3" providerId="LiveId" clId="{B0662094-404F-4168-833B-D7A6D6240992}" dt="2025-08-23T11:45:13.856" v="5408" actId="478"/>
          <ac:cxnSpMkLst>
            <pc:docMk/>
            <pc:sldMk cId="723831969" sldId="272"/>
            <ac:cxnSpMk id="18" creationId="{332A4D01-0AAF-D046-487E-26821D5BD1E2}"/>
          </ac:cxnSpMkLst>
        </pc:cxnChg>
        <pc:cxnChg chg="add mod">
          <ac:chgData name="SR Kikukawa" userId="287fac48ea2022c3" providerId="LiveId" clId="{B0662094-404F-4168-833B-D7A6D6240992}" dt="2025-08-23T12:10:03.240" v="5830" actId="1076"/>
          <ac:cxnSpMkLst>
            <pc:docMk/>
            <pc:sldMk cId="723831969" sldId="272"/>
            <ac:cxnSpMk id="19" creationId="{218B9DFD-010A-61D5-4582-7379995D18B9}"/>
          </ac:cxnSpMkLst>
        </pc:cxnChg>
      </pc:sldChg>
      <pc:sldChg chg="addSp delSp modSp add mod">
        <pc:chgData name="SR Kikukawa" userId="287fac48ea2022c3" providerId="LiveId" clId="{B0662094-404F-4168-833B-D7A6D6240992}" dt="2025-08-23T13:22:56.500" v="6585" actId="20577"/>
        <pc:sldMkLst>
          <pc:docMk/>
          <pc:sldMk cId="2598043937" sldId="273"/>
        </pc:sldMkLst>
        <pc:spChg chg="mod ord">
          <ac:chgData name="SR Kikukawa" userId="287fac48ea2022c3" providerId="LiveId" clId="{B0662094-404F-4168-833B-D7A6D6240992}" dt="2025-08-23T12:45:48.631" v="6579" actId="14100"/>
          <ac:spMkLst>
            <pc:docMk/>
            <pc:sldMk cId="2598043937" sldId="273"/>
            <ac:spMk id="20" creationId="{B6F8ADB4-527A-BB08-E43C-DAEAEA395321}"/>
          </ac:spMkLst>
        </pc:spChg>
        <pc:spChg chg="mod ord">
          <ac:chgData name="SR Kikukawa" userId="287fac48ea2022c3" providerId="LiveId" clId="{B0662094-404F-4168-833B-D7A6D6240992}" dt="2025-08-23T13:22:56.500" v="6585" actId="20577"/>
          <ac:spMkLst>
            <pc:docMk/>
            <pc:sldMk cId="2598043937" sldId="273"/>
            <ac:spMk id="21" creationId="{4A4988E1-AB1B-7D01-BF57-C2FFBA3C3FEE}"/>
          </ac:spMkLst>
        </pc:spChg>
        <pc:spChg chg="del">
          <ac:chgData name="SR Kikukawa" userId="287fac48ea2022c3" providerId="LiveId" clId="{B0662094-404F-4168-833B-D7A6D6240992}" dt="2025-08-23T12:34:50.706" v="6267" actId="478"/>
          <ac:spMkLst>
            <pc:docMk/>
            <pc:sldMk cId="2598043937" sldId="273"/>
            <ac:spMk id="34" creationId="{DB7EE492-F429-45E3-5021-C58EF3324FC6}"/>
          </ac:spMkLst>
        </pc:spChg>
        <pc:spChg chg="del">
          <ac:chgData name="SR Kikukawa" userId="287fac48ea2022c3" providerId="LiveId" clId="{B0662094-404F-4168-833B-D7A6D6240992}" dt="2025-08-23T12:34:48.573" v="6265" actId="478"/>
          <ac:spMkLst>
            <pc:docMk/>
            <pc:sldMk cId="2598043937" sldId="273"/>
            <ac:spMk id="35" creationId="{7B720C15-42B5-D171-B1A8-2BF71C7470C5}"/>
          </ac:spMkLst>
        </pc:spChg>
        <pc:spChg chg="mod ord">
          <ac:chgData name="SR Kikukawa" userId="287fac48ea2022c3" providerId="LiveId" clId="{B0662094-404F-4168-833B-D7A6D6240992}" dt="2025-08-23T12:45:43.022" v="6578" actId="166"/>
          <ac:spMkLst>
            <pc:docMk/>
            <pc:sldMk cId="2598043937" sldId="273"/>
            <ac:spMk id="36" creationId="{073BF544-C745-CDB1-FF4E-A9EFAB54647D}"/>
          </ac:spMkLst>
        </pc:spChg>
        <pc:spChg chg="mod">
          <ac:chgData name="SR Kikukawa" userId="287fac48ea2022c3" providerId="LiveId" clId="{B0662094-404F-4168-833B-D7A6D6240992}" dt="2025-08-23T12:44:50.245" v="6569" actId="1076"/>
          <ac:spMkLst>
            <pc:docMk/>
            <pc:sldMk cId="2598043937" sldId="273"/>
            <ac:spMk id="37" creationId="{BF85A74E-ACF5-4694-C6BF-C2DA68E2AA0D}"/>
          </ac:spMkLst>
        </pc:spChg>
        <pc:picChg chg="add del">
          <ac:chgData name="SR Kikukawa" userId="287fac48ea2022c3" providerId="LiveId" clId="{B0662094-404F-4168-833B-D7A6D6240992}" dt="2025-08-23T12:30:42.496" v="6253" actId="478"/>
          <ac:picMkLst>
            <pc:docMk/>
            <pc:sldMk cId="2598043937" sldId="273"/>
            <ac:picMk id="3" creationId="{5C79FD59-F2BB-838C-46A6-411BFAF807A0}"/>
          </ac:picMkLst>
        </pc:picChg>
        <pc:picChg chg="add del mod">
          <ac:chgData name="SR Kikukawa" userId="287fac48ea2022c3" providerId="LiveId" clId="{B0662094-404F-4168-833B-D7A6D6240992}" dt="2025-08-23T12:36:14.731" v="6283" actId="478"/>
          <ac:picMkLst>
            <pc:docMk/>
            <pc:sldMk cId="2598043937" sldId="273"/>
            <ac:picMk id="4" creationId="{66E88D7A-20BA-3387-6195-88123A24F25F}"/>
          </ac:picMkLst>
        </pc:picChg>
        <pc:picChg chg="del">
          <ac:chgData name="SR Kikukawa" userId="287fac48ea2022c3" providerId="LiveId" clId="{B0662094-404F-4168-833B-D7A6D6240992}" dt="2025-08-23T12:31:22.197" v="6261" actId="478"/>
          <ac:picMkLst>
            <pc:docMk/>
            <pc:sldMk cId="2598043937" sldId="273"/>
            <ac:picMk id="5" creationId="{955A5FC5-5F53-46A0-F960-2855F563FD5E}"/>
          </ac:picMkLst>
        </pc:picChg>
        <pc:picChg chg="add del mod ord">
          <ac:chgData name="SR Kikukawa" userId="287fac48ea2022c3" providerId="LiveId" clId="{B0662094-404F-4168-833B-D7A6D6240992}" dt="2025-08-23T12:35:19.109" v="6273" actId="478"/>
          <ac:picMkLst>
            <pc:docMk/>
            <pc:sldMk cId="2598043937" sldId="273"/>
            <ac:picMk id="7" creationId="{A86C4A94-EA07-CFEB-09E6-D74671DE0EFC}"/>
          </ac:picMkLst>
        </pc:picChg>
        <pc:picChg chg="add mod">
          <ac:chgData name="SR Kikukawa" userId="287fac48ea2022c3" providerId="LiveId" clId="{B0662094-404F-4168-833B-D7A6D6240992}" dt="2025-08-23T12:38:29.281" v="6311" actId="1076"/>
          <ac:picMkLst>
            <pc:docMk/>
            <pc:sldMk cId="2598043937" sldId="273"/>
            <ac:picMk id="9" creationId="{DAD91320-10FD-FD03-3E4F-7573D3460A52}"/>
          </ac:picMkLst>
        </pc:picChg>
        <pc:picChg chg="add mod">
          <ac:chgData name="SR Kikukawa" userId="287fac48ea2022c3" providerId="LiveId" clId="{B0662094-404F-4168-833B-D7A6D6240992}" dt="2025-08-23T12:39:35.646" v="6327" actId="1076"/>
          <ac:picMkLst>
            <pc:docMk/>
            <pc:sldMk cId="2598043937" sldId="273"/>
            <ac:picMk id="11" creationId="{D0C6A11B-BA03-98DF-31D8-D445F8B9C09C}"/>
          </ac:picMkLst>
        </pc:picChg>
        <pc:picChg chg="del">
          <ac:chgData name="SR Kikukawa" userId="287fac48ea2022c3" providerId="LiveId" clId="{B0662094-404F-4168-833B-D7A6D6240992}" dt="2025-08-23T12:34:52.735" v="6269" actId="478"/>
          <ac:picMkLst>
            <pc:docMk/>
            <pc:sldMk cId="2598043937" sldId="273"/>
            <ac:picMk id="28" creationId="{BC1E1C0C-9BC7-B440-3587-20592C533400}"/>
          </ac:picMkLst>
        </pc:picChg>
        <pc:picChg chg="del">
          <ac:chgData name="SR Kikukawa" userId="287fac48ea2022c3" providerId="LiveId" clId="{B0662094-404F-4168-833B-D7A6D6240992}" dt="2025-08-23T12:34:51.670" v="6268" actId="478"/>
          <ac:picMkLst>
            <pc:docMk/>
            <pc:sldMk cId="2598043937" sldId="273"/>
            <ac:picMk id="31" creationId="{AF60F172-E477-B13E-A0C4-2531E8684490}"/>
          </ac:picMkLst>
        </pc:picChg>
        <pc:picChg chg="del">
          <ac:chgData name="SR Kikukawa" userId="287fac48ea2022c3" providerId="LiveId" clId="{B0662094-404F-4168-833B-D7A6D6240992}" dt="2025-08-23T12:34:49.533" v="6266" actId="478"/>
          <ac:picMkLst>
            <pc:docMk/>
            <pc:sldMk cId="2598043937" sldId="273"/>
            <ac:picMk id="33" creationId="{FB239DD0-0CA8-D1E2-3B63-FC6D4C98E21A}"/>
          </ac:picMkLst>
        </pc:picChg>
        <pc:cxnChg chg="mod ord">
          <ac:chgData name="SR Kikukawa" userId="287fac48ea2022c3" providerId="LiveId" clId="{B0662094-404F-4168-833B-D7A6D6240992}" dt="2025-08-23T12:40:21.736" v="6337" actId="1076"/>
          <ac:cxnSpMkLst>
            <pc:docMk/>
            <pc:sldMk cId="2598043937" sldId="273"/>
            <ac:cxnSpMk id="14" creationId="{D6DC7345-5BB2-AC40-AE07-F6F5DD3F6476}"/>
          </ac:cxnSpMkLst>
        </pc:cxnChg>
        <pc:cxnChg chg="mod ord">
          <ac:chgData name="SR Kikukawa" userId="287fac48ea2022c3" providerId="LiveId" clId="{B0662094-404F-4168-833B-D7A6D6240992}" dt="2025-08-23T12:40:12.149" v="6335" actId="14100"/>
          <ac:cxnSpMkLst>
            <pc:docMk/>
            <pc:sldMk cId="2598043937" sldId="273"/>
            <ac:cxnSpMk id="19" creationId="{8FF815D3-C2D9-0E06-3A79-F9A8F652B722}"/>
          </ac:cxnSpMkLst>
        </pc:cxnChg>
      </pc:sldChg>
      <pc:sldChg chg="add del">
        <pc:chgData name="SR Kikukawa" userId="287fac48ea2022c3" providerId="LiveId" clId="{B0662094-404F-4168-833B-D7A6D6240992}" dt="2025-08-23T13:46:57.044" v="6625" actId="2696"/>
        <pc:sldMkLst>
          <pc:docMk/>
          <pc:sldMk cId="786092779"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日付プレースホルダー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9B43859-2F13-411C-BBB0-F08144663F1C}" type="datetime1">
              <a:rPr lang="ja-JP" altLang="en-US" smtClean="0">
                <a:latin typeface="Meiryo UI" panose="020B0604030504040204" pitchFamily="34" charset="-128"/>
                <a:ea typeface="Meiryo UI" panose="020B0604030504040204" pitchFamily="34" charset="-128"/>
              </a:rPr>
              <a:t>2025/8/23</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スライド番号プレースホルダー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n-US" altLang="ja-JP" smtClean="0">
                <a:latin typeface="Meiryo UI" panose="020B0604030504040204" pitchFamily="34" charset="-128"/>
                <a:ea typeface="Meiryo UI" panose="020B0604030504040204" pitchFamily="34" charset="-128"/>
                <a:cs typeface="Meiryo UI" panose="020B0604030504040204" pitchFamily="34" charset="-128"/>
              </a:rPr>
              <a:t>‹#›</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CF7B1598-307B-4D13-9F82-2580A8D2401A}" type="datetime1">
              <a:rPr lang="ja-JP" altLang="en-US" noProof="0" smtClean="0"/>
              <a:t>2025/8/23</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BC849E9A-41F7-4779-A581-48A7C374A227}" type="slidenum">
              <a:rPr lang="en-US" altLang="ja-JP" noProof="0" smtClean="0"/>
              <a:pPr/>
              <a:t>‹#›</a:t>
            </a:fld>
            <a:endParaRPr lang="ja-JP" altLang="en-US"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849E9A-41F7-4779-A581-48A7C374A227}" type="slidenum">
              <a:rPr lang="en-US" altLang="ja-JP" smtClean="0"/>
              <a:pPr/>
              <a:t>1</a:t>
            </a:fld>
            <a:endParaRPr lang="ja-JP" altLang="en-US"/>
          </a:p>
        </p:txBody>
      </p:sp>
    </p:spTree>
    <p:extLst>
      <p:ext uri="{BB962C8B-B14F-4D97-AF65-F5344CB8AC3E}">
        <p14:creationId xmlns:p14="http://schemas.microsoft.com/office/powerpoint/2010/main" val="124303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73C8F-0AEB-0F82-92CA-AE9DDAEE6D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3E1D70-4517-7B2E-1043-5EF353F645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291257-BCB8-2E19-9A93-B9002C004A3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3AECB4A-7FAF-1D26-A252-A4C4E1519451}"/>
              </a:ext>
            </a:extLst>
          </p:cNvPr>
          <p:cNvSpPr>
            <a:spLocks noGrp="1"/>
          </p:cNvSpPr>
          <p:nvPr>
            <p:ph type="sldNum" sz="quarter" idx="5"/>
          </p:nvPr>
        </p:nvSpPr>
        <p:spPr/>
        <p:txBody>
          <a:bodyPr/>
          <a:lstStyle/>
          <a:p>
            <a:fld id="{BC849E9A-41F7-4779-A581-48A7C374A227}" type="slidenum">
              <a:rPr lang="en-US" altLang="ja-JP" noProof="0" smtClean="0"/>
              <a:pPr/>
              <a:t>10</a:t>
            </a:fld>
            <a:endParaRPr lang="ja-JP" altLang="en-US" noProof="0"/>
          </a:p>
        </p:txBody>
      </p:sp>
    </p:spTree>
    <p:extLst>
      <p:ext uri="{BB962C8B-B14F-4D97-AF65-F5344CB8AC3E}">
        <p14:creationId xmlns:p14="http://schemas.microsoft.com/office/powerpoint/2010/main" val="36855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このスライドを開始スライドまたは終了スライドとして使用できます。終了時に使用する場合、プレゼンテーションの主要な点を確認してください。そのためのクリエイティブな方法の </a:t>
            </a:r>
            <a:r>
              <a:rPr lang="en-US" altLang="ja-JP"/>
              <a:t>1 </a:t>
            </a:r>
            <a:r>
              <a:rPr lang="ja-JP" altLang="en-US"/>
              <a:t>つは、スライド上のさまざまなグラフィックにアニメーションを追加するという方法です。このスライドには </a:t>
            </a:r>
            <a:r>
              <a:rPr lang="en-US" altLang="ja-JP"/>
              <a:t>4 </a:t>
            </a:r>
            <a:r>
              <a:rPr lang="ja-JP" altLang="en-US"/>
              <a:t>種類のグラフィックが表示され、スライドショーを表示する場合、クリックすると次のグラフィックが表示されます。同様に、プレゼンテーションの主要なトピックを確認する際、各トピックを取り上げるときにそれぞれの点が表示されるようにすることができます。 </a:t>
            </a:r>
          </a:p>
          <a:p>
            <a:pPr rtl="0"/>
            <a:endParaRPr lang="ja-JP" altLang="en-US"/>
          </a:p>
          <a:p>
            <a:pPr rtl="0"/>
            <a:r>
              <a:rPr lang="ja-JP" altLang="en-US" b="1"/>
              <a:t>画像やグラフィックにアニメーションを次のように追加します。 </a:t>
            </a:r>
          </a:p>
          <a:p>
            <a:pPr marL="228600" indent="-228600" rtl="0">
              <a:buAutoNum type="arabicPeriod"/>
            </a:pPr>
            <a:r>
              <a:rPr lang="ja-JP" altLang="en-US"/>
              <a:t>画像またはグラフィックを選択します。</a:t>
            </a:r>
          </a:p>
          <a:p>
            <a:pPr marL="228600" indent="-228600" rtl="0">
              <a:buAutoNum type="arabicPeriod"/>
            </a:pPr>
            <a:r>
              <a:rPr lang="en-US" altLang="ja-JP"/>
              <a:t>[</a:t>
            </a:r>
            <a:r>
              <a:rPr lang="ja-JP" altLang="en-US"/>
              <a:t>アニメーション</a:t>
            </a:r>
            <a:r>
              <a:rPr lang="en-US" altLang="ja-JP"/>
              <a:t>] </a:t>
            </a:r>
            <a:r>
              <a:rPr lang="ja-JP" altLang="en-US"/>
              <a:t>タブをクリックします。</a:t>
            </a:r>
          </a:p>
          <a:p>
            <a:pPr marL="228600" indent="-228600" rtl="0">
              <a:buAutoNum type="arabicPeriod"/>
            </a:pPr>
            <a:r>
              <a:rPr lang="ja-JP" altLang="en-US"/>
              <a:t>オプションを選択します。このスライドのアニメーションは </a:t>
            </a:r>
            <a:r>
              <a:rPr lang="en-US" altLang="ja-JP"/>
              <a:t>[</a:t>
            </a:r>
            <a:r>
              <a:rPr lang="ja-JP" altLang="en-US"/>
              <a:t>分割</a:t>
            </a:r>
            <a:r>
              <a:rPr lang="en-US" altLang="ja-JP"/>
              <a:t>] </a:t>
            </a:r>
            <a:r>
              <a:rPr lang="ja-JP" altLang="en-US"/>
              <a:t>です。</a:t>
            </a:r>
            <a:r>
              <a:rPr lang="en-US" altLang="ja-JP"/>
              <a:t>[</a:t>
            </a:r>
            <a:r>
              <a:rPr lang="ja-JP" altLang="en-US"/>
              <a:t>アニメーション</a:t>
            </a:r>
            <a:r>
              <a:rPr lang="en-US" altLang="ja-JP"/>
              <a:t>] </a:t>
            </a:r>
            <a:r>
              <a:rPr lang="ja-JP" altLang="en-US"/>
              <a:t>セクションのドロップダウン メニューには、使用できるアニメーションが多数あります。</a:t>
            </a:r>
          </a:p>
          <a:p>
            <a:pPr marL="228600" indent="-228600" rtl="0">
              <a:buAutoNum type="arabicPeriod"/>
            </a:pPr>
            <a:r>
              <a:rPr lang="ja-JP" altLang="en-US"/>
              <a:t>複数のグラフィックまたは画像がある場合、その横に、アニメーションの順序を示す数字が表示されます。</a:t>
            </a:r>
          </a:p>
          <a:p>
            <a:pPr marL="228600" indent="-228600" rtl="0">
              <a:buAutoNum type="arabicPeriod"/>
            </a:pPr>
            <a:endParaRPr lang="ja-JP" altLang="en-US" b="1"/>
          </a:p>
          <a:p>
            <a:pPr marL="0" indent="0" rtl="0">
              <a:buNone/>
            </a:pPr>
            <a:r>
              <a:rPr lang="ja-JP" altLang="en-US" b="1"/>
              <a:t>注</a:t>
            </a:r>
            <a:r>
              <a:rPr lang="en-US" altLang="ja-JP" b="1"/>
              <a:t>:</a:t>
            </a:r>
            <a:r>
              <a:rPr lang="ja-JP" altLang="en-US" b="1"/>
              <a:t>アニメーションは慎重に選ぶ必要があります。プレゼンテーションによって対象者をくらくらさせてはなりません。</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2</a:t>
            </a:fld>
            <a:endParaRPr lang="ja-JP" altLang="en-US"/>
          </a:p>
        </p:txBody>
      </p:sp>
    </p:spTree>
    <p:extLst>
      <p:ext uri="{BB962C8B-B14F-4D97-AF65-F5344CB8AC3E}">
        <p14:creationId xmlns:p14="http://schemas.microsoft.com/office/powerpoint/2010/main" val="6442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t>研究が完了したら、プレゼンテーションにまとめます。このプロセスの最初の手順では、トピックについて紹介します。ここで、取り上げるトピックを対象者と関連のある何かと結び付けましょう。つまり、研究プレゼンテーションで提供する情報すべてに対象者が耳を傾けるべき理由は何ですか。対象者とどんな関係がありますか</a:t>
            </a:r>
            <a:r>
              <a:rPr lang="en-US" altLang="ja-JP" dirty="0"/>
              <a:t>?</a:t>
            </a:r>
            <a:r>
              <a:rPr lang="ja-JP" altLang="en-US" dirty="0"/>
              <a:t>注意を惹きつけるためにグラフィックや画像を含めることもできます。</a:t>
            </a:r>
          </a:p>
          <a:p>
            <a:pPr rtl="0"/>
            <a:endParaRPr lang="ja-JP" altLang="en-US" dirty="0"/>
          </a:p>
          <a:p>
            <a:pPr rtl="0"/>
            <a:r>
              <a:rPr lang="ja-JP" altLang="en-US" dirty="0"/>
              <a:t>適宜このスライドを複製できます。左側のスライド ペインでこのスライドを右クリックし、</a:t>
            </a:r>
            <a:r>
              <a:rPr lang="en-US" altLang="ja-JP" b="1" dirty="0"/>
              <a:t>[</a:t>
            </a:r>
            <a:r>
              <a:rPr lang="ja-JP" altLang="en-US" b="1" dirty="0"/>
              <a:t>スライドの複製</a:t>
            </a:r>
            <a:r>
              <a:rPr lang="en-US" altLang="ja-JP" b="1" dirty="0"/>
              <a:t>]</a:t>
            </a:r>
            <a:r>
              <a:rPr lang="ja-JP" altLang="en" b="1" dirty="0"/>
              <a:t> </a:t>
            </a:r>
            <a:r>
              <a:rPr lang="ja-JP" altLang="en" dirty="0"/>
              <a:t>を選択します。</a:t>
            </a:r>
          </a:p>
          <a:p>
            <a:pPr rtl="0"/>
            <a:endParaRPr lang="ja-JP" altLang="en-US" dirty="0"/>
          </a:p>
          <a:p>
            <a:pPr rtl="0"/>
            <a:r>
              <a:rPr lang="ja-JP" altLang="en-US" dirty="0"/>
              <a:t>プレゼンテーションの次の手順では、自分の主張やトピックを明確に示します。教師によっては、それをテーマと呼ぶ場合さえあります。テーマを提示する場合、このレイアウトが自分の主張やトピックにとって最適なレイアウトではないと思われるかもしれません。レイアウトは変更できます。その場合、</a:t>
            </a:r>
            <a:r>
              <a:rPr lang="en-US" altLang="ja-JP" b="1" dirty="0"/>
              <a:t>[</a:t>
            </a:r>
            <a:r>
              <a:rPr lang="ja-JP" altLang="en-US" b="1" dirty="0"/>
              <a:t>スライド</a:t>
            </a:r>
            <a:r>
              <a:rPr lang="en-US" altLang="ja-JP" b="1" dirty="0"/>
              <a:t>] </a:t>
            </a:r>
            <a:r>
              <a:rPr lang="ja-JP" altLang="en-US" dirty="0"/>
              <a:t>メニュー セクションで </a:t>
            </a:r>
            <a:r>
              <a:rPr lang="en-US" altLang="ja-JP" b="1" dirty="0"/>
              <a:t>[</a:t>
            </a:r>
            <a:r>
              <a:rPr lang="ja-JP" altLang="en-US" b="1" dirty="0"/>
              <a:t>レイアウト</a:t>
            </a:r>
            <a:r>
              <a:rPr lang="en-US" altLang="ja-JP" b="1" dirty="0"/>
              <a:t>]</a:t>
            </a:r>
            <a:r>
              <a:rPr lang="ja-JP" altLang="en-US" dirty="0"/>
              <a:t> の隣にあるドロップダウン メニューをクリックします。</a:t>
            </a:r>
            <a:r>
              <a:rPr lang="en-US" altLang="ja-JP" b="1" dirty="0"/>
              <a:t>[2 </a:t>
            </a:r>
            <a:r>
              <a:rPr lang="ja-JP" altLang="en-US" b="1" dirty="0"/>
              <a:t>段組み</a:t>
            </a:r>
            <a:r>
              <a:rPr lang="en-US" altLang="ja-JP" b="1" dirty="0"/>
              <a:t>]</a:t>
            </a:r>
            <a:r>
              <a:rPr lang="ja-JP" altLang="en-US" dirty="0"/>
              <a:t>、</a:t>
            </a:r>
            <a:r>
              <a:rPr lang="en-US" altLang="ja-JP" b="1" dirty="0"/>
              <a:t>[</a:t>
            </a:r>
            <a:r>
              <a:rPr lang="ja-JP" altLang="en-US" b="1" dirty="0"/>
              <a:t>比較</a:t>
            </a:r>
            <a:r>
              <a:rPr lang="en-US" altLang="ja-JP" b="1" dirty="0"/>
              <a:t>]</a:t>
            </a:r>
            <a:r>
              <a:rPr lang="ja-JP" altLang="en-US" dirty="0"/>
              <a:t>、または</a:t>
            </a:r>
            <a:r>
              <a:rPr lang="en-US" altLang="ja-JP" b="1" dirty="0"/>
              <a:t>[</a:t>
            </a:r>
            <a:r>
              <a:rPr lang="ja-JP" altLang="en-US" b="1" dirty="0"/>
              <a:t>タイトル付きの図</a:t>
            </a:r>
            <a:r>
              <a:rPr lang="en-US" altLang="ja-JP" b="1" dirty="0"/>
              <a:t>]</a:t>
            </a:r>
            <a:r>
              <a:rPr lang="ja-JP" altLang="en-US" dirty="0"/>
              <a:t> を選択できます。</a:t>
            </a:r>
            <a:r>
              <a:rPr lang="ja-JP" altLang="en-US" i="1" dirty="0"/>
              <a:t>注</a:t>
            </a:r>
            <a:r>
              <a:rPr lang="en-US" altLang="ja-JP" i="1" dirty="0"/>
              <a:t>:</a:t>
            </a:r>
            <a:r>
              <a:rPr lang="ja-JP" altLang="en-US" i="1" dirty="0"/>
              <a:t>レイアウトを変更すると、このページのアイコンの外観が変わる場合があります。</a:t>
            </a:r>
          </a:p>
          <a:p>
            <a:pPr rtl="0"/>
            <a:endParaRPr lang="ja-JP" altLang="en-US" i="1" dirty="0"/>
          </a:p>
          <a:p>
            <a:pPr rtl="0"/>
            <a:r>
              <a:rPr lang="ja-JP" altLang="en-US" i="0" dirty="0"/>
              <a:t>事実を述べることもできます。研究が完了しました。興味深い事実を対象者に分かちましょう。退屈な方法で事実を伝えるのではなく、</a:t>
            </a:r>
            <a:r>
              <a:rPr lang="en-US" altLang="ja-JP" i="0" dirty="0"/>
              <a:t>[</a:t>
            </a:r>
            <a:r>
              <a:rPr lang="ja-JP" altLang="en-US" i="0" dirty="0"/>
              <a:t>挿入</a:t>
            </a:r>
            <a:r>
              <a:rPr lang="en-US" altLang="ja-JP" i="0" dirty="0"/>
              <a:t>] </a:t>
            </a:r>
            <a:r>
              <a:rPr lang="ja-JP" altLang="en-US" i="0" dirty="0"/>
              <a:t>タブを使用してさまざまな方法で事実を取り上げることができます。</a:t>
            </a:r>
            <a:r>
              <a:rPr lang="en-US" altLang="ja-JP" i="0" dirty="0"/>
              <a:t>[</a:t>
            </a:r>
            <a:r>
              <a:rPr lang="ja-JP" altLang="en-US" i="0" dirty="0"/>
              <a:t>挿入</a:t>
            </a:r>
            <a:r>
              <a:rPr lang="en-US" altLang="ja-JP" i="0" dirty="0"/>
              <a:t>] </a:t>
            </a:r>
            <a:r>
              <a:rPr lang="ja-JP" altLang="en-US" i="0" dirty="0"/>
              <a:t>タブで、次の操作を行えます。 </a:t>
            </a:r>
          </a:p>
          <a:p>
            <a:pPr marL="171450" indent="-171450" rtl="0">
              <a:buFont typeface="Arial" panose="020B0604020202020204" pitchFamily="34" charset="0"/>
              <a:buChar char="•"/>
            </a:pPr>
            <a:r>
              <a:rPr lang="ja-JP" altLang="en-US" b="1" i="0" dirty="0"/>
              <a:t>画像</a:t>
            </a:r>
            <a:r>
              <a:rPr lang="ja-JP" altLang="en-US" i="0" dirty="0"/>
              <a:t> をコンピューターまたは</a:t>
            </a:r>
            <a:r>
              <a:rPr lang="ja-JP" altLang="en-US" b="1" i="0" dirty="0"/>
              <a:t>オンライン</a:t>
            </a:r>
            <a:r>
              <a:rPr lang="ja-JP" altLang="en-US" i="0" dirty="0"/>
              <a:t>から挿入します。</a:t>
            </a:r>
          </a:p>
          <a:p>
            <a:pPr marL="171450" indent="-171450" rtl="0">
              <a:buFont typeface="Arial" panose="020B0604020202020204" pitchFamily="34" charset="0"/>
              <a:buChar char="•"/>
            </a:pPr>
            <a:r>
              <a:rPr lang="ja-JP" altLang="en-US" b="1" i="0" dirty="0"/>
              <a:t>グラフ</a:t>
            </a:r>
            <a:r>
              <a:rPr lang="ja-JP" altLang="en-US" i="0" dirty="0"/>
              <a:t> を追加します。 </a:t>
            </a:r>
          </a:p>
          <a:p>
            <a:pPr marL="171450" indent="-171450" rtl="0">
              <a:buFont typeface="Arial" panose="020B0604020202020204" pitchFamily="34" charset="0"/>
              <a:buChar char="•"/>
            </a:pPr>
            <a:r>
              <a:rPr lang="en-US" altLang="ja-JP" b="1" i="0" dirty="0"/>
              <a:t>SmartArt</a:t>
            </a:r>
            <a:r>
              <a:rPr lang="ja-JP" altLang="en-US" i="0" dirty="0"/>
              <a:t> を作成します。</a:t>
            </a:r>
          </a:p>
          <a:p>
            <a:pPr marL="171450" indent="-171450" rtl="0">
              <a:buFont typeface="Arial" panose="020B0604020202020204" pitchFamily="34" charset="0"/>
              <a:buChar char="•"/>
            </a:pPr>
            <a:r>
              <a:rPr lang="ja-JP" altLang="en-US" i="0" dirty="0"/>
              <a:t>生き生きと事実を提供するのに役立つさまざまなアイコンを挿入します。注</a:t>
            </a:r>
            <a:r>
              <a:rPr lang="en-US" altLang="ja-JP" i="0" dirty="0"/>
              <a:t>:</a:t>
            </a:r>
            <a:r>
              <a:rPr lang="ja-JP" altLang="en-US" i="0" dirty="0"/>
              <a:t>アイコンの色を変更するには、アイコンを選択し、</a:t>
            </a:r>
            <a:r>
              <a:rPr lang="en-US" altLang="ja-JP" b="1" i="0" dirty="0"/>
              <a:t>[</a:t>
            </a:r>
            <a:r>
              <a:rPr lang="ja-JP" altLang="en-US" b="1" i="0" dirty="0"/>
              <a:t>書式</a:t>
            </a:r>
            <a:r>
              <a:rPr lang="en-US" altLang="ja-JP" b="1" i="0" dirty="0"/>
              <a:t>]</a:t>
            </a:r>
            <a:r>
              <a:rPr lang="en-US" altLang="ja-JP" i="0" dirty="0"/>
              <a:t>] </a:t>
            </a:r>
            <a:r>
              <a:rPr lang="ja-JP" altLang="en-US" i="0" dirty="0"/>
              <a:t>タブ、</a:t>
            </a:r>
            <a:r>
              <a:rPr lang="en-US" altLang="ja-JP" b="1" i="0" dirty="0"/>
              <a:t>[</a:t>
            </a:r>
            <a:r>
              <a:rPr lang="ja-JP" altLang="en-US" b="1" i="0" dirty="0"/>
              <a:t>図の塗りつぶし</a:t>
            </a:r>
            <a:r>
              <a:rPr lang="en-US" altLang="ja-JP" b="1" i="0" dirty="0"/>
              <a:t>]</a:t>
            </a:r>
            <a:r>
              <a:rPr lang="ja-JP" altLang="en-US" i="0" dirty="0"/>
              <a:t> の順にクリックします。その後、一覧から色を選択するか、</a:t>
            </a:r>
            <a:r>
              <a:rPr lang="en-US" altLang="ja-JP" b="1" i="0" dirty="0"/>
              <a:t>[</a:t>
            </a:r>
            <a:r>
              <a:rPr lang="ja-JP" altLang="en-US" b="1" i="0" dirty="0"/>
              <a:t>その他の塗りつぶしの色</a:t>
            </a:r>
            <a:r>
              <a:rPr lang="en-US" altLang="ja-JP" b="1" i="0" dirty="0"/>
              <a:t>]</a:t>
            </a:r>
            <a:r>
              <a:rPr lang="ja-JP" altLang="en-US" i="0" dirty="0"/>
              <a:t> を選択してその他のオプションを表示します。</a:t>
            </a:r>
          </a:p>
          <a:p>
            <a:pPr rtl="0"/>
            <a:endParaRPr lang="ja-JP" altLang="en-US" dirty="0"/>
          </a:p>
          <a:p>
            <a:pPr rtl="0"/>
            <a:r>
              <a:rPr lang="ja-JP" altLang="en-US" dirty="0"/>
              <a:t>この研究プレゼンテーションは懸命な努力と調査の結果なので、プレゼンテーションにおける主張や要点を研究で見い出した事実が補強するようにします。アイデアを共有するうえで助けとなった作成者を適切な仕方で伝えるようにしてください。トピックに関連するビデオがソースにある場合、そのビデオを補強資料として追加できます。ビデオの長さと、プレゼンテーションに割り当てられている時間に気を付けてください。</a:t>
            </a:r>
            <a:r>
              <a:rPr lang="en-US" altLang="ja-JP" dirty="0"/>
              <a:t>5 </a:t>
            </a:r>
            <a:r>
              <a:rPr lang="ja-JP" altLang="en-US" dirty="0"/>
              <a:t>分間のスピーチの場合、ビデオは </a:t>
            </a:r>
            <a:r>
              <a:rPr lang="en-US" altLang="ja-JP" dirty="0"/>
              <a:t>30 </a:t>
            </a:r>
            <a:r>
              <a:rPr lang="ja-JP" altLang="en-US" dirty="0"/>
              <a:t>秒未満にする必要があります。  </a:t>
            </a:r>
          </a:p>
          <a:p>
            <a:pPr rtl="0"/>
            <a:endParaRPr lang="ja-JP" altLang="en-US" dirty="0"/>
          </a:p>
          <a:p>
            <a:pPr rtl="0"/>
            <a:r>
              <a:rPr lang="ja-JP" altLang="en-US" b="1" i="1" dirty="0"/>
              <a:t>考慮するべき質問</a:t>
            </a:r>
            <a:r>
              <a:rPr lang="en-US" altLang="ja-JP" b="1" i="1" dirty="0"/>
              <a:t>: </a:t>
            </a:r>
            <a:endParaRPr lang="ja-JP" altLang="en-US" b="1" i="1" dirty="0"/>
          </a:p>
          <a:p>
            <a:pPr marL="228600" indent="-228600" rtl="0">
              <a:buAutoNum type="arabicPeriod"/>
            </a:pPr>
            <a:r>
              <a:rPr lang="ja-JP" altLang="en-US" dirty="0"/>
              <a:t>ソースの作成者にどのように言及するか。</a:t>
            </a:r>
          </a:p>
          <a:p>
            <a:pPr marL="228600" indent="-228600" rtl="0">
              <a:buAutoNum type="arabicPeriod"/>
            </a:pPr>
            <a:r>
              <a:rPr lang="ja-JP" altLang="en-US" dirty="0"/>
              <a:t>スライドにソースを引用する必要はあるか</a:t>
            </a:r>
            <a:r>
              <a:rPr lang="en-US" altLang="ja-JP" dirty="0"/>
              <a:t>?</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対象者がプレゼンテーションに参加しているように感じてもらうためのどんな方法があるか。制服がいじめを減らす手段になると思う人が何人いるかなど、簡単なアンケートを挙手制で実施することもできます。別の提案としては、同意または反対を表明するために特定の数の指を立ててもらうこともできます。最後に、笑いが起きるような対象者に関連するストーリーを話せます。</a:t>
            </a:r>
          </a:p>
          <a:p>
            <a:pPr rtl="0"/>
            <a:endParaRPr lang="ja-JP" altLang="en-US" dirty="0"/>
          </a:p>
          <a:p>
            <a:pPr rtl="0"/>
            <a:r>
              <a:rPr lang="ja-JP" altLang="en-US" dirty="0"/>
              <a:t>拍手が終わった後、対象者がいくつかの質問をすることがあります。尋ねられる可能性がある質問のリストを準備し、そうした質問のいくつかに回答できるようにしてください。対象者が詳細情報を求める場合には、プレゼンテーションへのリンクを提供し、プレゼンテーションを共有することもできます。</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3</a:t>
            </a:fld>
            <a:endParaRPr lang="ja-JP" altLang="en-US"/>
          </a:p>
        </p:txBody>
      </p:sp>
    </p:spTree>
    <p:extLst>
      <p:ext uri="{BB962C8B-B14F-4D97-AF65-F5344CB8AC3E}">
        <p14:creationId xmlns:p14="http://schemas.microsoft.com/office/powerpoint/2010/main" val="133580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849E9A-41F7-4779-A581-48A7C374A227}" type="slidenum">
              <a:rPr lang="en-US" altLang="ja-JP" noProof="0" smtClean="0"/>
              <a:pPr/>
              <a:t>4</a:t>
            </a:fld>
            <a:endParaRPr lang="ja-JP" altLang="en-US" noProof="0"/>
          </a:p>
        </p:txBody>
      </p:sp>
    </p:spTree>
    <p:extLst>
      <p:ext uri="{BB962C8B-B14F-4D97-AF65-F5344CB8AC3E}">
        <p14:creationId xmlns:p14="http://schemas.microsoft.com/office/powerpoint/2010/main" val="375785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トピックを絞り込んだので、次に、扱う研究内容を </a:t>
            </a:r>
            <a:r>
              <a:rPr lang="en-US" altLang="ja-JP"/>
              <a:t>1 </a:t>
            </a:r>
            <a:r>
              <a:rPr lang="ja-JP" altLang="en-US"/>
              <a:t>つの構造に整理します。行っている研究の種類に応じて、共通の整理パターンがいくつか存在します。  </a:t>
            </a:r>
          </a:p>
          <a:p>
            <a:pPr rtl="0"/>
            <a:endParaRPr lang="ja-JP" altLang="en-US"/>
          </a:p>
          <a:p>
            <a:pPr rtl="0"/>
            <a:r>
              <a:rPr lang="ja-JP" altLang="en-US" b="1"/>
              <a:t>整理構造</a:t>
            </a:r>
            <a:r>
              <a:rPr lang="en-US" altLang="ja-JP" b="1"/>
              <a:t>: </a:t>
            </a:r>
            <a:endParaRPr lang="ja-JP" altLang="en-US" b="1"/>
          </a:p>
          <a:p>
            <a:pPr marL="171450" indent="-171450" rtl="0">
              <a:buFont typeface="Arial" panose="020B0604020202020204" pitchFamily="34" charset="0"/>
              <a:buChar char="•"/>
            </a:pPr>
            <a:r>
              <a:rPr lang="ja-JP" altLang="en-US"/>
              <a:t>原因と結果 </a:t>
            </a:r>
            <a:r>
              <a:rPr lang="en-US" altLang="ja-JP"/>
              <a:t>- </a:t>
            </a:r>
            <a:r>
              <a:rPr lang="ja-JP" altLang="en-US"/>
              <a:t>この種類の構造は、トピックの原因と結果を説明するのに適しています</a:t>
            </a:r>
          </a:p>
          <a:p>
            <a:pPr marL="171450" indent="-171450" rtl="0">
              <a:buFont typeface="Arial" panose="020B0604020202020204" pitchFamily="34" charset="0"/>
              <a:buChar char="•"/>
            </a:pPr>
            <a:r>
              <a:rPr lang="ja-JP" altLang="en-US"/>
              <a:t>比較と対比 </a:t>
            </a:r>
            <a:r>
              <a:rPr lang="en-US" altLang="ja-JP"/>
              <a:t>- </a:t>
            </a:r>
            <a:r>
              <a:rPr lang="ja-JP" altLang="en-US"/>
              <a:t>このパターンでは、トピックの類似点と相違点が強調されます</a:t>
            </a:r>
          </a:p>
          <a:p>
            <a:pPr marL="171450" indent="-171450" rtl="0">
              <a:buFont typeface="Arial" panose="020B0604020202020204" pitchFamily="34" charset="0"/>
              <a:buChar char="•"/>
            </a:pPr>
            <a:r>
              <a:rPr lang="ja-JP" altLang="en-US"/>
              <a:t>過程の説明 </a:t>
            </a:r>
            <a:r>
              <a:rPr lang="en-US" altLang="ja-JP"/>
              <a:t>- </a:t>
            </a:r>
            <a:r>
              <a:rPr lang="ja-JP" altLang="en-US"/>
              <a:t>この構造は、一連の手順を説明するのに適しています。 </a:t>
            </a:r>
          </a:p>
          <a:p>
            <a:pPr marL="171450" indent="-171450" rtl="0">
              <a:buFont typeface="Arial" panose="020B0604020202020204" pitchFamily="34" charset="0"/>
              <a:buChar char="•"/>
            </a:pPr>
            <a:r>
              <a:rPr lang="ja-JP" altLang="en-US"/>
              <a:t>定義 </a:t>
            </a:r>
            <a:r>
              <a:rPr lang="en-US" altLang="ja-JP"/>
              <a:t>- </a:t>
            </a:r>
            <a:r>
              <a:rPr lang="ja-JP" altLang="en-US"/>
              <a:t>例示したり、意味を述べたり、誤解を解いたりすることによって、対象者がある点に関して確実に理解できるようにするには、この構造を使用することができます</a:t>
            </a:r>
          </a:p>
          <a:p>
            <a:pPr marL="171450" indent="-171450" rtl="0">
              <a:buFont typeface="Arial" panose="020B0604020202020204" pitchFamily="34" charset="0"/>
              <a:buChar char="•"/>
            </a:pPr>
            <a:r>
              <a:rPr lang="ja-JP" altLang="en-US"/>
              <a:t>分類 </a:t>
            </a:r>
            <a:r>
              <a:rPr lang="en-US" altLang="ja-JP"/>
              <a:t>- </a:t>
            </a:r>
            <a:r>
              <a:rPr lang="ja-JP" altLang="en-US"/>
              <a:t>一般的な整理構造としては、トピックや、研究に基づく事実などを一緒にグループ化します。たとえば、ソーシャル メディア アプリについてのインターネットの安全性では、一度に </a:t>
            </a:r>
            <a:r>
              <a:rPr lang="en-US" altLang="ja-JP"/>
              <a:t>1 </a:t>
            </a:r>
            <a:r>
              <a:rPr lang="ja-JP" altLang="en-US"/>
              <a:t>つのソーシャル メディア アプリに関する研究内容を整理できます</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5</a:t>
            </a:fld>
            <a:endParaRPr lang="ja-JP" altLang="en-US"/>
          </a:p>
        </p:txBody>
      </p:sp>
    </p:spTree>
    <p:extLst>
      <p:ext uri="{BB962C8B-B14F-4D97-AF65-F5344CB8AC3E}">
        <p14:creationId xmlns:p14="http://schemas.microsoft.com/office/powerpoint/2010/main" val="182534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marL="0" indent="0" rtl="0">
              <a:buNone/>
            </a:pPr>
            <a:r>
              <a:rPr lang="ja-JP" altLang="en-US"/>
              <a:t>さまざまなソースを調べた後、トピックを絞り込む必要があります。たとえば、インターネットの安全性というトピックはとても幅が広くなりますが、</a:t>
            </a:r>
            <a:r>
              <a:rPr lang="en-US" altLang="ja-JP"/>
              <a:t>10 </a:t>
            </a:r>
            <a:r>
              <a:rPr lang="ja-JP" altLang="en-US"/>
              <a:t>代の若者がよく使用するソーシャル メディア アプリに関するインターネットの安全性を含めるようにトピックを絞り込むことができます。そのようなトピックはより具体的になり、クラスメートに関係ある内容となります。トピックを絞り込むために考慮できるいくつかの質問を記します。 </a:t>
            </a:r>
          </a:p>
          <a:p>
            <a:pPr marL="171450" indent="-171450" rtl="0">
              <a:buFont typeface="Arial" panose="020B0604020202020204" pitchFamily="34" charset="0"/>
              <a:buChar char="•"/>
            </a:pPr>
            <a:r>
              <a:rPr lang="ja-JP" altLang="en-US"/>
              <a:t>この研究で自分にとって最も関心のあるトピックは何か。</a:t>
            </a:r>
          </a:p>
          <a:p>
            <a:pPr marL="171450" indent="-171450" rtl="0">
              <a:buFont typeface="Arial" panose="020B0604020202020204" pitchFamily="34" charset="0"/>
              <a:buChar char="•"/>
            </a:pPr>
            <a:r>
              <a:rPr lang="ja-JP" altLang="en-US"/>
              <a:t>この研究で対象者にとって最も関心のあるトピックは何か。</a:t>
            </a:r>
          </a:p>
          <a:p>
            <a:pPr marL="171450" indent="-171450" rtl="0">
              <a:buFont typeface="Arial" panose="020B0604020202020204" pitchFamily="34" charset="0"/>
              <a:buChar char="•"/>
            </a:pPr>
            <a:r>
              <a:rPr lang="ja-JP" altLang="en-US"/>
              <a:t>対象者がより関わりを感じるトピックは何か。衝撃的か。刺激的か。</a:t>
            </a:r>
          </a:p>
          <a:p>
            <a:pPr marL="0" indent="0" rtl="0">
              <a:buFont typeface="Arial" panose="020B0604020202020204" pitchFamily="34" charset="0"/>
              <a:buNone/>
            </a:pPr>
            <a:endParaRPr lang="ja-JP" altLang="en-US"/>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6</a:t>
            </a:fld>
            <a:endParaRPr lang="ja-JP" altLang="en-US"/>
          </a:p>
        </p:txBody>
      </p:sp>
    </p:spTree>
    <p:extLst>
      <p:ext uri="{BB962C8B-B14F-4D97-AF65-F5344CB8AC3E}">
        <p14:creationId xmlns:p14="http://schemas.microsoft.com/office/powerpoint/2010/main" val="422431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調査を行う場合、次の </a:t>
            </a:r>
            <a:r>
              <a:rPr lang="en-US" altLang="ja-JP"/>
              <a:t>1 </a:t>
            </a:r>
            <a:r>
              <a:rPr lang="ja-JP" altLang="en-US"/>
              <a:t>つのソースに簡単に移動できます</a:t>
            </a:r>
            <a:r>
              <a:rPr lang="en-US" altLang="ja-JP"/>
              <a:t>:</a:t>
            </a:r>
            <a:r>
              <a:rPr lang="ja-JP" altLang="en-US"/>
              <a:t>ウィキペディア。ただし、研究にはさまざまなソースを含めることが必要になります。次のソースについて検討してください。 </a:t>
            </a:r>
          </a:p>
          <a:p>
            <a:pPr marL="171450" indent="-171450" rtl="0">
              <a:buFont typeface="Arial" panose="020B0604020202020204" pitchFamily="34" charset="0"/>
              <a:buChar char="•"/>
            </a:pPr>
            <a:r>
              <a:rPr lang="ja-JP" altLang="en-US"/>
              <a:t>このトピックについてさらに情報を集めるため誰にインタビューできるか。</a:t>
            </a:r>
          </a:p>
          <a:p>
            <a:pPr marL="171450" indent="-171450" rtl="0">
              <a:buFont typeface="Arial" panose="020B0604020202020204" pitchFamily="34" charset="0"/>
              <a:buChar char="•"/>
            </a:pPr>
            <a:r>
              <a:rPr lang="ja-JP" altLang="en-US"/>
              <a:t>トピックは最新で、対象者に関連しているか。</a:t>
            </a:r>
          </a:p>
          <a:p>
            <a:pPr marL="171450" indent="-171450" rtl="0">
              <a:buFont typeface="Arial" panose="020B0604020202020204" pitchFamily="34" charset="0"/>
              <a:buChar char="•"/>
            </a:pPr>
            <a:r>
              <a:rPr lang="ja-JP" altLang="en-US"/>
              <a:t>どの記事、ブログ、雑誌がトピックに関連しているか。</a:t>
            </a:r>
          </a:p>
          <a:p>
            <a:pPr marL="171450" indent="-171450" rtl="0">
              <a:buFont typeface="Arial" panose="020B0604020202020204" pitchFamily="34" charset="0"/>
              <a:buChar char="•"/>
            </a:pPr>
            <a:r>
              <a:rPr lang="ja-JP" altLang="en-US"/>
              <a:t>このトピックに関する </a:t>
            </a:r>
            <a:r>
              <a:rPr lang="en-US" altLang="ja-JP"/>
              <a:t>YouTube </a:t>
            </a:r>
            <a:r>
              <a:rPr lang="ja-JP" altLang="en-US"/>
              <a:t>ビデオはあるか。ある場合、どんな内容か。</a:t>
            </a:r>
          </a:p>
          <a:p>
            <a:pPr marL="171450" indent="-171450" rtl="0">
              <a:buFont typeface="Arial" panose="020B0604020202020204" pitchFamily="34" charset="0"/>
              <a:buChar char="•"/>
            </a:pPr>
            <a:r>
              <a:rPr lang="ja-JP" altLang="en-US"/>
              <a:t>このトピックに関連する画像があるか。</a:t>
            </a:r>
          </a:p>
        </p:txBody>
      </p:sp>
      <p:sp>
        <p:nvSpPr>
          <p:cNvPr id="4" name="スライド番号プレースホルダー 3"/>
          <p:cNvSpPr>
            <a:spLocks noGrp="1"/>
          </p:cNvSpPr>
          <p:nvPr>
            <p:ph type="sldNum" sz="quarter" idx="10"/>
          </p:nvPr>
        </p:nvSpPr>
        <p:spPr/>
        <p:txBody>
          <a:bodyPr rtlCol="0"/>
          <a:lstStyle/>
          <a:p>
            <a:pPr rtl="0"/>
            <a:fld id="{BC849E9A-41F7-4779-A581-48A7C374A227}" type="slidenum">
              <a:rPr lang="en-US" altLang="ja-JP" smtClean="0"/>
              <a:t>7</a:t>
            </a:fld>
            <a:endParaRPr lang="ja-JP" altLang="en-US"/>
          </a:p>
        </p:txBody>
      </p:sp>
    </p:spTree>
    <p:extLst>
      <p:ext uri="{BB962C8B-B14F-4D97-AF65-F5344CB8AC3E}">
        <p14:creationId xmlns:p14="http://schemas.microsoft.com/office/powerpoint/2010/main" val="229596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9D3AA-3A27-AE36-2F6E-CE0DE81336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DBCC8B-7C50-575C-4EDE-B827EC4686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335B05-88DF-A413-AC66-D54FF623BE7E}"/>
              </a:ext>
            </a:extLst>
          </p:cNvPr>
          <p:cNvSpPr>
            <a:spLocks noGrp="1"/>
          </p:cNvSpPr>
          <p:nvPr>
            <p:ph type="body" idx="1"/>
          </p:nvPr>
        </p:nvSpPr>
        <p:spPr/>
        <p:txBody>
          <a:bodyPr rtlCol="0"/>
          <a:lstStyle/>
          <a:p>
            <a:pPr rtl="0"/>
            <a:r>
              <a:rPr lang="ja-JP" altLang="en-US" dirty="0"/>
              <a:t>このスライドを開始スライドまたは終了スライドとして使用できます。終了時に使用する場合、プレゼンテーションの主要な点を確認してください。そのためのクリエイティブな方法の </a:t>
            </a:r>
            <a:r>
              <a:rPr lang="en-US" altLang="ja-JP" dirty="0"/>
              <a:t>1 </a:t>
            </a:r>
            <a:r>
              <a:rPr lang="ja-JP" altLang="en-US" dirty="0"/>
              <a:t>つは、スライド上のさまざまなグラフィックにアニメーションを追加するという方法です。このスライドには </a:t>
            </a:r>
            <a:r>
              <a:rPr lang="en-US" altLang="ja-JP" dirty="0"/>
              <a:t>4 </a:t>
            </a:r>
            <a:r>
              <a:rPr lang="ja-JP" altLang="en-US" dirty="0"/>
              <a:t>種類のグラフィックが表示され、スライドショーを表示する場合、クリックすると次のグラフィックが表示されます。同様に、プレゼンテーションの主要なトピックを確認する際、各トピックを取り上げるときにそれぞれの点が表示されるようにすることができます。 </a:t>
            </a:r>
          </a:p>
          <a:p>
            <a:pPr rtl="0"/>
            <a:endParaRPr lang="ja-JP" altLang="en-US" dirty="0"/>
          </a:p>
          <a:p>
            <a:pPr rtl="0"/>
            <a:r>
              <a:rPr lang="ja-JP" altLang="en-US" b="1" dirty="0"/>
              <a:t>画像やグラフィックにアニメーションを次のように追加します。 </a:t>
            </a:r>
          </a:p>
          <a:p>
            <a:pPr marL="228600" indent="-228600" rtl="0">
              <a:buAutoNum type="arabicPeriod"/>
            </a:pPr>
            <a:r>
              <a:rPr lang="ja-JP" altLang="en-US" dirty="0"/>
              <a:t>画像またはグラフィックを選択します。</a:t>
            </a:r>
          </a:p>
          <a:p>
            <a:pPr marL="228600" indent="-228600" rtl="0">
              <a:buAutoNum type="arabicPeriod"/>
            </a:pPr>
            <a:r>
              <a:rPr lang="en-US" altLang="ja-JP" dirty="0"/>
              <a:t>[</a:t>
            </a:r>
            <a:r>
              <a:rPr lang="ja-JP" altLang="en-US" dirty="0"/>
              <a:t>アニメーション</a:t>
            </a:r>
            <a:r>
              <a:rPr lang="en-US" altLang="ja-JP" dirty="0"/>
              <a:t>] </a:t>
            </a:r>
            <a:r>
              <a:rPr lang="ja-JP" altLang="en-US" dirty="0"/>
              <a:t>タブをクリックします。</a:t>
            </a:r>
          </a:p>
          <a:p>
            <a:pPr marL="228600" indent="-228600" rtl="0">
              <a:buAutoNum type="arabicPeriod"/>
            </a:pPr>
            <a:r>
              <a:rPr lang="ja-JP" altLang="en-US" dirty="0"/>
              <a:t>オプションを選択します。このスライドのアニメーションは </a:t>
            </a:r>
            <a:r>
              <a:rPr lang="en-US" altLang="ja-JP" dirty="0"/>
              <a:t>[</a:t>
            </a:r>
            <a:r>
              <a:rPr lang="ja-JP" altLang="en-US" dirty="0"/>
              <a:t>分割</a:t>
            </a:r>
            <a:r>
              <a:rPr lang="en-US" altLang="ja-JP" dirty="0"/>
              <a:t>] </a:t>
            </a:r>
            <a:r>
              <a:rPr lang="ja-JP" altLang="en-US" dirty="0"/>
              <a:t>です。</a:t>
            </a:r>
            <a:r>
              <a:rPr lang="en-US" altLang="ja-JP" dirty="0"/>
              <a:t>[</a:t>
            </a:r>
            <a:r>
              <a:rPr lang="ja-JP" altLang="en-US" dirty="0"/>
              <a:t>アニメーション</a:t>
            </a:r>
            <a:r>
              <a:rPr lang="en-US" altLang="ja-JP" dirty="0"/>
              <a:t>] </a:t>
            </a:r>
            <a:r>
              <a:rPr lang="ja-JP" altLang="en-US" dirty="0"/>
              <a:t>セクションのドロップダウン メニューには、使用できるアニメーションが多数あります。</a:t>
            </a:r>
          </a:p>
          <a:p>
            <a:pPr marL="228600" indent="-228600" rtl="0">
              <a:buAutoNum type="arabicPeriod"/>
            </a:pPr>
            <a:r>
              <a:rPr lang="ja-JP" altLang="en-US" dirty="0"/>
              <a:t>複数のグラフィックまたは画像がある場合、その横に、アニメーションの順序を示す数字が表示されます。</a:t>
            </a:r>
          </a:p>
          <a:p>
            <a:pPr marL="228600" indent="-228600" rtl="0">
              <a:buAutoNum type="arabicPeriod"/>
            </a:pPr>
            <a:endParaRPr lang="ja-JP" altLang="en-US" b="1" dirty="0"/>
          </a:p>
          <a:p>
            <a:pPr marL="0" indent="0" rtl="0">
              <a:buNone/>
            </a:pPr>
            <a:r>
              <a:rPr lang="ja-JP" altLang="en-US" b="1" dirty="0"/>
              <a:t>注</a:t>
            </a:r>
            <a:r>
              <a:rPr lang="en-US" altLang="ja-JP" b="1" dirty="0"/>
              <a:t>:</a:t>
            </a:r>
            <a:r>
              <a:rPr lang="ja-JP" altLang="en-US" b="1" dirty="0"/>
              <a:t>アニメーションは慎重に選ぶ必要があります。プレゼンテーションによって対象者をくらくらさせてはなりません。</a:t>
            </a:r>
          </a:p>
        </p:txBody>
      </p:sp>
      <p:sp>
        <p:nvSpPr>
          <p:cNvPr id="4" name="スライド番号プレースホルダー 3">
            <a:extLst>
              <a:ext uri="{FF2B5EF4-FFF2-40B4-BE49-F238E27FC236}">
                <a16:creationId xmlns:a16="http://schemas.microsoft.com/office/drawing/2014/main" id="{3C62AD40-62B3-24AB-B22A-AB499024313B}"/>
              </a:ext>
            </a:extLst>
          </p:cNvPr>
          <p:cNvSpPr>
            <a:spLocks noGrp="1"/>
          </p:cNvSpPr>
          <p:nvPr>
            <p:ph type="sldNum" sz="quarter" idx="10"/>
          </p:nvPr>
        </p:nvSpPr>
        <p:spPr/>
        <p:txBody>
          <a:bodyPr rtlCol="0"/>
          <a:lstStyle/>
          <a:p>
            <a:pPr rtl="0"/>
            <a:fld id="{BC849E9A-41F7-4779-A581-48A7C374A227}" type="slidenum">
              <a:rPr lang="en-US" altLang="ja-JP" smtClean="0"/>
              <a:t>8</a:t>
            </a:fld>
            <a:endParaRPr lang="ja-JP" altLang="en-US"/>
          </a:p>
        </p:txBody>
      </p:sp>
    </p:spTree>
    <p:extLst>
      <p:ext uri="{BB962C8B-B14F-4D97-AF65-F5344CB8AC3E}">
        <p14:creationId xmlns:p14="http://schemas.microsoft.com/office/powerpoint/2010/main" val="240600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C705A-79F4-B380-72D8-C7CA53ADC0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5BF888-249F-016A-0E2E-49BEF32091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F2A592-5E57-32EF-45E3-D2260F6E195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ACEB20D-C98A-7FFB-2F0F-C99CB3C80D0B}"/>
              </a:ext>
            </a:extLst>
          </p:cNvPr>
          <p:cNvSpPr>
            <a:spLocks noGrp="1"/>
          </p:cNvSpPr>
          <p:nvPr>
            <p:ph type="sldNum" sz="quarter" idx="5"/>
          </p:nvPr>
        </p:nvSpPr>
        <p:spPr/>
        <p:txBody>
          <a:bodyPr/>
          <a:lstStyle/>
          <a:p>
            <a:fld id="{BC849E9A-41F7-4779-A581-48A7C374A227}" type="slidenum">
              <a:rPr lang="en-US" altLang="ja-JP" noProof="0" smtClean="0"/>
              <a:pPr/>
              <a:t>9</a:t>
            </a:fld>
            <a:endParaRPr lang="ja-JP" altLang="en-US" noProof="0"/>
          </a:p>
        </p:txBody>
      </p:sp>
    </p:spTree>
    <p:extLst>
      <p:ext uri="{BB962C8B-B14F-4D97-AF65-F5344CB8AC3E}">
        <p14:creationId xmlns:p14="http://schemas.microsoft.com/office/powerpoint/2010/main" val="395096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rtlCol="0" anchor="b"/>
          <a:lstStyle>
            <a:lvl1pPr algn="ctr">
              <a:defRPr sz="6000">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rtlCol="0"/>
          <a:lstStyle>
            <a:lvl1pPr marL="0" indent="0" algn="ctr">
              <a:buNone/>
              <a:defRPr sz="2400">
                <a:latin typeface="Meiryo UI" panose="020B0604030504040204" pitchFamily="34" charset="-128"/>
                <a:ea typeface="Meiryo UI" panose="020B0604030504040204" pitchFamily="34" charset="-128"/>
                <a:cs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7E1206FF-D874-4B68-A51A-58BCEA48E9A2}"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A6AF1B4E-90EC-4A51-B6E5-B702C054ECB0}" type="slidenum">
              <a:rPr lang="en-US" altLang="ja-JP" noProof="0" smtClean="0"/>
              <a:pPr/>
              <a:t>‹#›</a:t>
            </a:fld>
            <a:endParaRPr lang="ja-JP" altLang="en-US"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47D73-EDDA-49A6-BA12-1CA980DA9BC0}"/>
              </a:ext>
            </a:extLst>
          </p:cNvPr>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4553AC82-D831-4883-BD48-BC8D90E66743}"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65F95E34-48BE-42F7-8DA7-26DC0629C475}"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334F3-0709-471B-A734-C4B404F55B8E}"/>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8AB8BF93-5946-4EE1-A4BA-31381A305B72}"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rtlCol="0" anchor="b"/>
          <a:lstStyle>
            <a:lvl1pPr>
              <a:defRPr sz="6000"/>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03A6BC8A-D8A4-4686-914F-8FC1A66BC5CD}"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CAA11-CC97-44E5-AE4D-808FD741A066}"/>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A349FC6A-0E56-4402-ACBD-2C060054F96B}" type="datetime1">
              <a:rPr lang="ja-JP" altLang="en-US" noProof="0" smtClean="0"/>
              <a:t>2025/8/23</a:t>
            </a:fld>
            <a:endParaRPr lang="ja-JP" altLang="en-US" noProof="0"/>
          </a:p>
        </p:txBody>
      </p:sp>
      <p:sp>
        <p:nvSpPr>
          <p:cNvPr id="6" name="フッター プレースホルダー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rtlCol="0"/>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5B542714-E58C-4FA2-9B25-C99EC8336B7A}" type="datetime1">
              <a:rPr lang="ja-JP" altLang="en-US" noProof="0" smtClean="0"/>
              <a:t>2025/8/23</a:t>
            </a:fld>
            <a:endParaRPr lang="ja-JP" altLang="en-US" noProof="0"/>
          </a:p>
        </p:txBody>
      </p:sp>
      <p:sp>
        <p:nvSpPr>
          <p:cNvPr id="8" name="フッター プレースホルダー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F68FC-5755-447A-8D7F-9ADED3E994A3}"/>
              </a:ext>
            </a:extLst>
          </p:cNvPr>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F929B75F-DE79-49F4-BF17-5C32AA060FAF}" type="datetime1">
              <a:rPr lang="ja-JP" altLang="en-US" noProof="0" smtClean="0"/>
              <a:t>2025/8/23</a:t>
            </a:fld>
            <a:endParaRPr lang="ja-JP" altLang="en-US" noProof="0"/>
          </a:p>
        </p:txBody>
      </p:sp>
      <p:sp>
        <p:nvSpPr>
          <p:cNvPr id="4" name="フッター プレースホルダー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ja-JP" altLang="en-US" noProof="0"/>
          </a:p>
        </p:txBody>
      </p:sp>
      <p:sp>
        <p:nvSpPr>
          <p:cNvPr id="5" name="スライド番号プレースホルダー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4A9C5C5C-D8AB-4EA0-A8B6-4A2267915C85}" type="datetime1">
              <a:rPr lang="ja-JP" altLang="en-US" noProof="0" smtClean="0"/>
              <a:t>2025/8/23</a:t>
            </a:fld>
            <a:endParaRPr lang="ja-JP" altLang="en-US" noProof="0"/>
          </a:p>
        </p:txBody>
      </p:sp>
      <p:sp>
        <p:nvSpPr>
          <p:cNvPr id="3" name="フッター プレースホルダー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9DB50892-3B02-4BD3-9824-21D51ACE5510}" type="datetime1">
              <a:rPr lang="ja-JP" altLang="en-US" noProof="0" smtClean="0"/>
              <a:t>2025/8/23</a:t>
            </a:fld>
            <a:endParaRPr lang="ja-JP" altLang="en-US" noProof="0"/>
          </a:p>
        </p:txBody>
      </p:sp>
      <p:sp>
        <p:nvSpPr>
          <p:cNvPr id="6" name="フッター プレースホルダー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0A21096C-E430-49C7-A801-21C0BD95DC42}"/>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8F496CA8-C794-45AE-9EFE-6087A57D9128}" type="datetime1">
              <a:rPr lang="ja-JP" altLang="en-US" noProof="0" smtClean="0"/>
              <a:t>2025/8/23</a:t>
            </a:fld>
            <a:endParaRPr lang="ja-JP" altLang="en-US" noProof="0"/>
          </a:p>
        </p:txBody>
      </p:sp>
      <p:sp>
        <p:nvSpPr>
          <p:cNvPr id="6" name="フッター プレースホルダー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n-US" altLang="ja-JP" noProof="0" smtClean="0"/>
              <a:t>‹#›</a:t>
            </a:fld>
            <a:endParaRPr lang="ja-JP" altLang="en-US"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AF215255-F71C-4933-8197-BAC387FC9F52}" type="datetime1">
              <a:rPr lang="ja-JP" altLang="en-US" noProof="0" smtClean="0"/>
              <a:t>2025/8/23</a:t>
            </a:fld>
            <a:endParaRPr lang="ja-JP" altLang="en-US" noProof="0"/>
          </a:p>
        </p:txBody>
      </p:sp>
      <p:sp>
        <p:nvSpPr>
          <p:cNvPr id="5" name="フッター プレースホルダー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A6AF1B4E-90EC-4A51-B6E5-B702C054ECB0}" type="slidenum">
              <a:rPr lang="en-US" altLang="ja-JP" noProof="0" smtClean="0"/>
              <a:pPr/>
              <a:t>‹#›</a:t>
            </a:fld>
            <a:endParaRPr lang="ja-JP" altLang="en-US"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61AC0E-7195-4ACF-AA0A-5E2923A987F7}"/>
              </a:ext>
            </a:extLst>
          </p:cNvPr>
          <p:cNvSpPr>
            <a:spLocks noGrp="1"/>
          </p:cNvSpPr>
          <p:nvPr>
            <p:ph type="ctrTitle"/>
          </p:nvPr>
        </p:nvSpPr>
        <p:spPr>
          <a:xfrm>
            <a:off x="4021530" y="4684575"/>
            <a:ext cx="8170470" cy="1147124"/>
          </a:xfrm>
        </p:spPr>
        <p:txBody>
          <a:bodyPr rtlCol="0" anchor="t">
            <a:noAutofit/>
          </a:bodyPr>
          <a:lstStyle/>
          <a:p>
            <a:pPr algn="l" rtl="0"/>
            <a:r>
              <a:rPr lang="ja-JP" altLang="en-US" sz="5400" b="1" dirty="0">
                <a:latin typeface="Meiryo UI" panose="020B0604030504040204" pitchFamily="34" charset="-128"/>
                <a:ea typeface="Meiryo UI" panose="020B0604030504040204" pitchFamily="34" charset="-128"/>
                <a:cs typeface="Meiryo UI" panose="020B0604030504040204" pitchFamily="34" charset="-128"/>
              </a:rPr>
              <a:t>ＡＳＮ運営幹事マニュアル</a:t>
            </a:r>
          </a:p>
        </p:txBody>
      </p:sp>
      <p:sp>
        <p:nvSpPr>
          <p:cNvPr id="3" name="サブタイトル 2">
            <a:extLst>
              <a:ext uri="{FF2B5EF4-FFF2-40B4-BE49-F238E27FC236}">
                <a16:creationId xmlns:a16="http://schemas.microsoft.com/office/drawing/2014/main" id="{814253EE-4FA2-4843-BE27-C7D5B08FFB81}"/>
              </a:ext>
            </a:extLst>
          </p:cNvPr>
          <p:cNvSpPr>
            <a:spLocks noGrp="1"/>
          </p:cNvSpPr>
          <p:nvPr>
            <p:ph type="subTitle" idx="1"/>
          </p:nvPr>
        </p:nvSpPr>
        <p:spPr>
          <a:xfrm>
            <a:off x="9028801" y="5672832"/>
            <a:ext cx="2638417" cy="685485"/>
          </a:xfrm>
        </p:spPr>
        <p:txBody>
          <a:bodyPr rtlCol="0" anchor="b">
            <a:normAutofit/>
          </a:bodyPr>
          <a:lstStyle/>
          <a:p>
            <a:pPr algn="l" rtl="0"/>
            <a:r>
              <a:rPr lang="en-US" altLang="ja-JP" sz="3200" b="1" dirty="0">
                <a:latin typeface="Meiryo UI" panose="020B0604030504040204" pitchFamily="34" charset="-128"/>
                <a:ea typeface="Meiryo UI" panose="020B0604030504040204" pitchFamily="34" charset="-128"/>
                <a:cs typeface="Meiryo UI" panose="020B0604030504040204" pitchFamily="34" charset="-128"/>
              </a:rPr>
              <a:t>2025/8/29</a:t>
            </a:r>
            <a:endParaRPr lang="ja-JP" altLang="en-US" sz="3200" b="1"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9" name="フリーフォーム:図形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1" name="フリーフォーム:図形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3" name="フリーフォーム:図形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フリーフォーム:図形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pic>
        <p:nvPicPr>
          <p:cNvPr id="9" name="グラフィック 8" descr="開いた本">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37" name="円/楕円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39" name="円/楕円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グラフィック 4" descr="チャット">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7" name="グラフィック 6" descr="黒板">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4" y="3621724"/>
            <a:ext cx="2594886" cy="2594886"/>
          </a:xfrm>
          <a:prstGeom prst="rect">
            <a:avLst/>
          </a:prstGeom>
        </p:spPr>
      </p:pic>
      <p:sp>
        <p:nvSpPr>
          <p:cNvPr id="41" name="フリーフォーム:図形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43" name="フリーフォーム:図形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pic>
        <p:nvPicPr>
          <p:cNvPr id="11" name="グラフィック 10" descr="棚の本">
            <a:extLst>
              <a:ext uri="{FF2B5EF4-FFF2-40B4-BE49-F238E27FC236}">
                <a16:creationId xmlns:a16="http://schemas.microsoft.com/office/drawing/2014/main" id="{18A239E6-97C0-4A74-8E7A-C9FD39A8C9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56A9-B110-0045-ABCE-3B458E15BA42}"/>
            </a:ext>
          </a:extLst>
        </p:cNvPr>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BF85A74E-ACF5-4694-C6BF-C2DA68E2AA0D}"/>
              </a:ext>
            </a:extLst>
          </p:cNvPr>
          <p:cNvSpPr txBox="1"/>
          <p:nvPr/>
        </p:nvSpPr>
        <p:spPr>
          <a:xfrm>
            <a:off x="8554263" y="761578"/>
            <a:ext cx="3317697" cy="2062103"/>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ご不明点等ございましたら、お気軽に事務局までお問い合せ下さい</a:t>
            </a:r>
          </a:p>
        </p:txBody>
      </p:sp>
      <p:pic>
        <p:nvPicPr>
          <p:cNvPr id="9" name="図 8">
            <a:extLst>
              <a:ext uri="{FF2B5EF4-FFF2-40B4-BE49-F238E27FC236}">
                <a16:creationId xmlns:a16="http://schemas.microsoft.com/office/drawing/2014/main" id="{DAD91320-10FD-FD03-3E4F-7573D3460A52}"/>
              </a:ext>
            </a:extLst>
          </p:cNvPr>
          <p:cNvPicPr>
            <a:picLocks noChangeAspect="1"/>
          </p:cNvPicPr>
          <p:nvPr/>
        </p:nvPicPr>
        <p:blipFill>
          <a:blip r:embed="rId3"/>
          <a:stretch>
            <a:fillRect/>
          </a:stretch>
        </p:blipFill>
        <p:spPr>
          <a:xfrm>
            <a:off x="262059" y="5361330"/>
            <a:ext cx="8221541" cy="1351093"/>
          </a:xfrm>
          <a:prstGeom prst="rect">
            <a:avLst/>
          </a:prstGeom>
        </p:spPr>
      </p:pic>
      <p:pic>
        <p:nvPicPr>
          <p:cNvPr id="11" name="図 10">
            <a:extLst>
              <a:ext uri="{FF2B5EF4-FFF2-40B4-BE49-F238E27FC236}">
                <a16:creationId xmlns:a16="http://schemas.microsoft.com/office/drawing/2014/main" id="{D0C6A11B-BA03-98DF-31D8-D445F8B9C09C}"/>
              </a:ext>
            </a:extLst>
          </p:cNvPr>
          <p:cNvPicPr>
            <a:picLocks noChangeAspect="1"/>
          </p:cNvPicPr>
          <p:nvPr/>
        </p:nvPicPr>
        <p:blipFill>
          <a:blip r:embed="rId4"/>
          <a:stretch>
            <a:fillRect/>
          </a:stretch>
        </p:blipFill>
        <p:spPr>
          <a:xfrm>
            <a:off x="128525" y="115431"/>
            <a:ext cx="8283043" cy="4473866"/>
          </a:xfrm>
          <a:prstGeom prst="rect">
            <a:avLst/>
          </a:prstGeom>
        </p:spPr>
      </p:pic>
      <p:cxnSp>
        <p:nvCxnSpPr>
          <p:cNvPr id="19" name="コネクタ: 曲線 18">
            <a:extLst>
              <a:ext uri="{FF2B5EF4-FFF2-40B4-BE49-F238E27FC236}">
                <a16:creationId xmlns:a16="http://schemas.microsoft.com/office/drawing/2014/main" id="{8FF815D3-C2D9-0E06-3A79-F9A8F652B722}"/>
              </a:ext>
            </a:extLst>
          </p:cNvPr>
          <p:cNvCxnSpPr>
            <a:cxnSpLocks/>
          </p:cNvCxnSpPr>
          <p:nvPr/>
        </p:nvCxnSpPr>
        <p:spPr>
          <a:xfrm flipV="1">
            <a:off x="211259" y="4815840"/>
            <a:ext cx="8272341" cy="530121"/>
          </a:xfrm>
          <a:prstGeom prst="curvedConnector3">
            <a:avLst>
              <a:gd name="adj1" fmla="val 50000"/>
            </a:avLst>
          </a:prstGeom>
          <a:ln w="25400"/>
        </p:spPr>
        <p:style>
          <a:lnRef idx="1">
            <a:schemeClr val="dk1"/>
          </a:lnRef>
          <a:fillRef idx="0">
            <a:schemeClr val="dk1"/>
          </a:fillRef>
          <a:effectRef idx="0">
            <a:schemeClr val="dk1"/>
          </a:effectRef>
          <a:fontRef idx="minor">
            <a:schemeClr val="tx1"/>
          </a:fontRef>
        </p:style>
      </p:cxnSp>
      <p:cxnSp>
        <p:nvCxnSpPr>
          <p:cNvPr id="14" name="コネクタ: 曲線 13">
            <a:extLst>
              <a:ext uri="{FF2B5EF4-FFF2-40B4-BE49-F238E27FC236}">
                <a16:creationId xmlns:a16="http://schemas.microsoft.com/office/drawing/2014/main" id="{D6DC7345-5BB2-AC40-AE07-F6F5DD3F6476}"/>
              </a:ext>
            </a:extLst>
          </p:cNvPr>
          <p:cNvCxnSpPr>
            <a:cxnSpLocks/>
          </p:cNvCxnSpPr>
          <p:nvPr/>
        </p:nvCxnSpPr>
        <p:spPr>
          <a:xfrm flipV="1">
            <a:off x="211258" y="4626839"/>
            <a:ext cx="8272341" cy="544608"/>
          </a:xfrm>
          <a:prstGeom prst="curvedConnector3">
            <a:avLst>
              <a:gd name="adj1" fmla="val 50000"/>
            </a:avLst>
          </a:prstGeom>
          <a:ln w="25400"/>
        </p:spPr>
        <p:style>
          <a:lnRef idx="1">
            <a:schemeClr val="dk1"/>
          </a:lnRef>
          <a:fillRef idx="0">
            <a:schemeClr val="dk1"/>
          </a:fillRef>
          <a:effectRef idx="0">
            <a:schemeClr val="dk1"/>
          </a:effectRef>
          <a:fontRef idx="minor">
            <a:schemeClr val="tx1"/>
          </a:fontRef>
        </p:style>
      </p:cxnSp>
      <p:sp>
        <p:nvSpPr>
          <p:cNvPr id="20" name="吹き出し: 角を丸めた四角形 19">
            <a:extLst>
              <a:ext uri="{FF2B5EF4-FFF2-40B4-BE49-F238E27FC236}">
                <a16:creationId xmlns:a16="http://schemas.microsoft.com/office/drawing/2014/main" id="{B6F8ADB4-527A-BB08-E43C-DAEAEA395321}"/>
              </a:ext>
            </a:extLst>
          </p:cNvPr>
          <p:cNvSpPr/>
          <p:nvPr/>
        </p:nvSpPr>
        <p:spPr>
          <a:xfrm>
            <a:off x="8082280" y="4194359"/>
            <a:ext cx="3789680" cy="1664815"/>
          </a:xfrm>
          <a:prstGeom prst="wedgeRoundRectCallout">
            <a:avLst>
              <a:gd name="adj1" fmla="val -111074"/>
              <a:gd name="adj2" fmla="val 54130"/>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A4988E1-AB1B-7D01-BF57-C2FFBA3C3FEE}"/>
              </a:ext>
            </a:extLst>
          </p:cNvPr>
          <p:cNvSpPr txBox="1"/>
          <p:nvPr/>
        </p:nvSpPr>
        <p:spPr>
          <a:xfrm>
            <a:off x="8168341" y="4289514"/>
            <a:ext cx="3703619" cy="1569660"/>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アイチ士業ネットワークＨＰ</a:t>
            </a:r>
            <a:endParaRPr kumimoji="1"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MF</a:t>
            </a:r>
            <a:r>
              <a:rPr lang="ja-JP" altLang="en-US" sz="2400" b="1" dirty="0">
                <a:latin typeface="Meiryo UI" panose="020B0604030504040204" pitchFamily="50" charset="-128"/>
                <a:ea typeface="Meiryo UI" panose="020B0604030504040204" pitchFamily="50" charset="-128"/>
              </a:rPr>
              <a:t>開催のお知らせ」下部のお問い合わせフォームから</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お問い合わせ下さい</a:t>
            </a:r>
          </a:p>
        </p:txBody>
      </p:sp>
      <p:sp>
        <p:nvSpPr>
          <p:cNvPr id="36" name="四角形: 角を丸くする 35">
            <a:extLst>
              <a:ext uri="{FF2B5EF4-FFF2-40B4-BE49-F238E27FC236}">
                <a16:creationId xmlns:a16="http://schemas.microsoft.com/office/drawing/2014/main" id="{073BF544-C745-CDB1-FF4E-A9EFAB54647D}"/>
              </a:ext>
            </a:extLst>
          </p:cNvPr>
          <p:cNvSpPr/>
          <p:nvPr/>
        </p:nvSpPr>
        <p:spPr>
          <a:xfrm>
            <a:off x="8411569" y="422371"/>
            <a:ext cx="3475632" cy="2574829"/>
          </a:xfrm>
          <a:prstGeom prst="roundRect">
            <a:avLst/>
          </a:prstGeom>
          <a:noFill/>
          <a:ln w="79375" cmpd="dbl">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804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グラフィック 10" descr="棚の本">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2155" y="225692"/>
            <a:ext cx="2659472" cy="2659472"/>
          </a:xfrm>
          <a:prstGeom prst="rect">
            <a:avLst/>
          </a:prstGeom>
        </p:spPr>
      </p:pic>
      <p:cxnSp>
        <p:nvCxnSpPr>
          <p:cNvPr id="16" name="直線​​コネクタ(S)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グラフィック 4" descr="チャット">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867" y="349248"/>
            <a:ext cx="2646677" cy="2646677"/>
          </a:xfrm>
          <a:prstGeom prst="rect">
            <a:avLst/>
          </a:prstGeom>
        </p:spPr>
      </p:pic>
      <p:cxnSp>
        <p:nvCxnSpPr>
          <p:cNvPr id="20" name="直線​​コネクタ(S)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グラフィック 6" descr="黒板">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89296" y="347554"/>
            <a:ext cx="2648371" cy="2648371"/>
          </a:xfrm>
          <a:prstGeom prst="rect">
            <a:avLst/>
          </a:prstGeom>
        </p:spPr>
      </p:pic>
      <p:cxnSp>
        <p:nvCxnSpPr>
          <p:cNvPr id="22" name="直線​​コネクタ(S)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グラフィック 8" descr="開いた本">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79859" y="360739"/>
            <a:ext cx="2648372" cy="2648372"/>
          </a:xfrm>
          <a:prstGeom prst="rect">
            <a:avLst/>
          </a:prstGeom>
        </p:spPr>
      </p:pic>
      <p:sp>
        <p:nvSpPr>
          <p:cNvPr id="18" name="長方形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rtlCol="0">
            <a:normAutofit fontScale="90000"/>
          </a:bodyPr>
          <a:lstStyle/>
          <a:p>
            <a:r>
              <a:rPr lang="ja-JP" altLang="ja-JP" b="1" dirty="0">
                <a:solidFill>
                  <a:schemeClr val="bg1"/>
                </a:solidFill>
              </a:rPr>
              <a:t>運営幹事</a:t>
            </a:r>
            <a:r>
              <a:rPr lang="ja-JP" altLang="en-US" b="1" dirty="0">
                <a:solidFill>
                  <a:schemeClr val="bg1"/>
                </a:solidFill>
              </a:rPr>
              <a:t>の皆さまにお願いしたいこと</a:t>
            </a:r>
            <a:endParaRPr lang="ja-JP" altLang="en-US" sz="5400"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24" name="直線​​コネクタ(S)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814253EE-4FA2-4843-BE27-C7D5B08FFB81}"/>
              </a:ext>
            </a:extLst>
          </p:cNvPr>
          <p:cNvSpPr>
            <a:spLocks noGrp="1"/>
          </p:cNvSpPr>
          <p:nvPr>
            <p:ph type="subTitle" idx="1"/>
          </p:nvPr>
        </p:nvSpPr>
        <p:spPr>
          <a:xfrm>
            <a:off x="263769" y="5927555"/>
            <a:ext cx="11664462" cy="930445"/>
          </a:xfrm>
        </p:spPr>
        <p:txBody>
          <a:bodyPr rtlCol="0">
            <a:normAutofit/>
          </a:bodyPr>
          <a:lstStyle/>
          <a:p>
            <a:pPr rtl="0"/>
            <a:r>
              <a:rPr lang="en-US" altLang="ja-JP"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各ＭＦにより、代表幹事と運営幹事の役割分担が異なっていても問題ありません</a:t>
            </a:r>
            <a:r>
              <a:rPr lang="en-US" altLang="ja-JP"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a:t>
            </a:r>
            <a:endParaRPr lang="ja-JP" altLang="en-US" sz="26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6" name="テキスト ボックス 5">
            <a:extLst>
              <a:ext uri="{FF2B5EF4-FFF2-40B4-BE49-F238E27FC236}">
                <a16:creationId xmlns:a16="http://schemas.microsoft.com/office/drawing/2014/main" id="{74F1C7B6-4D93-DC99-B785-1621105527A8}"/>
              </a:ext>
            </a:extLst>
          </p:cNvPr>
          <p:cNvSpPr txBox="1"/>
          <p:nvPr/>
        </p:nvSpPr>
        <p:spPr>
          <a:xfrm>
            <a:off x="624013" y="2719035"/>
            <a:ext cx="1885956"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開催案内</a:t>
            </a:r>
          </a:p>
        </p:txBody>
      </p:sp>
      <p:sp>
        <p:nvSpPr>
          <p:cNvPr id="8" name="テキスト ボックス 7">
            <a:extLst>
              <a:ext uri="{FF2B5EF4-FFF2-40B4-BE49-F238E27FC236}">
                <a16:creationId xmlns:a16="http://schemas.microsoft.com/office/drawing/2014/main" id="{16A5CC70-836D-A9E1-0551-FCE1CF56FA29}"/>
              </a:ext>
            </a:extLst>
          </p:cNvPr>
          <p:cNvSpPr txBox="1"/>
          <p:nvPr/>
        </p:nvSpPr>
        <p:spPr>
          <a:xfrm>
            <a:off x="3748584" y="2719035"/>
            <a:ext cx="1894488"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会場確保</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出欠確認</a:t>
            </a:r>
          </a:p>
        </p:txBody>
      </p:sp>
      <p:sp>
        <p:nvSpPr>
          <p:cNvPr id="10" name="テキスト ボックス 9">
            <a:extLst>
              <a:ext uri="{FF2B5EF4-FFF2-40B4-BE49-F238E27FC236}">
                <a16:creationId xmlns:a16="http://schemas.microsoft.com/office/drawing/2014/main" id="{21AEAAFD-32BC-B074-7BE1-E00080F4EEEA}"/>
              </a:ext>
            </a:extLst>
          </p:cNvPr>
          <p:cNvSpPr txBox="1"/>
          <p:nvPr/>
        </p:nvSpPr>
        <p:spPr>
          <a:xfrm>
            <a:off x="6622905" y="2709809"/>
            <a:ext cx="2127010" cy="156966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開催準備</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次回テーマ</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講師依頼</a:t>
            </a:r>
          </a:p>
        </p:txBody>
      </p:sp>
      <p:sp>
        <p:nvSpPr>
          <p:cNvPr id="12" name="テキスト ボックス 11">
            <a:extLst>
              <a:ext uri="{FF2B5EF4-FFF2-40B4-BE49-F238E27FC236}">
                <a16:creationId xmlns:a16="http://schemas.microsoft.com/office/drawing/2014/main" id="{600E703E-8DA8-1F98-D085-44057539289D}"/>
              </a:ext>
            </a:extLst>
          </p:cNvPr>
          <p:cNvSpPr txBox="1"/>
          <p:nvPr/>
        </p:nvSpPr>
        <p:spPr>
          <a:xfrm>
            <a:off x="9630956" y="2768329"/>
            <a:ext cx="1937031"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開催報告</a:t>
            </a:r>
          </a:p>
        </p:txBody>
      </p: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グラフィック 3" descr="チャット">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242" y="-80918"/>
            <a:ext cx="1794510" cy="1794510"/>
          </a:xfrm>
          <a:prstGeom prst="rect">
            <a:avLst/>
          </a:prstGeom>
        </p:spPr>
      </p:pic>
      <p:pic>
        <p:nvPicPr>
          <p:cNvPr id="8" name="グラフィック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
        <p:nvSpPr>
          <p:cNvPr id="7" name="タイトル 1">
            <a:extLst>
              <a:ext uri="{FF2B5EF4-FFF2-40B4-BE49-F238E27FC236}">
                <a16:creationId xmlns:a16="http://schemas.microsoft.com/office/drawing/2014/main" id="{06FA53C5-3B79-E060-93A2-092609DB2EA9}"/>
              </a:ext>
            </a:extLst>
          </p:cNvPr>
          <p:cNvSpPr>
            <a:spLocks noGrp="1"/>
          </p:cNvSpPr>
          <p:nvPr>
            <p:ph type="title"/>
          </p:nvPr>
        </p:nvSpPr>
        <p:spPr>
          <a:xfrm>
            <a:off x="2119752" y="-80918"/>
            <a:ext cx="9955530" cy="1475716"/>
          </a:xfrm>
        </p:spPr>
        <p:txBody>
          <a:bodyPr rtlCol="0">
            <a:normAutofit/>
          </a:bodyPr>
          <a:lstStyle/>
          <a:p>
            <a:r>
              <a:rPr lang="ja-JP" altLang="en-US" sz="4200" b="1" dirty="0">
                <a:solidFill>
                  <a:schemeClr val="accent2">
                    <a:lumMod val="75000"/>
                  </a:schemeClr>
                </a:solidFill>
                <a:latin typeface="Meiryo UI" panose="020B0604030504040204" pitchFamily="50" charset="-128"/>
                <a:ea typeface="Meiryo UI" panose="020B0604030504040204" pitchFamily="50" charset="-128"/>
              </a:rPr>
              <a:t>開催案内　作成→理事幹事メールへ送信</a:t>
            </a:r>
          </a:p>
        </p:txBody>
      </p:sp>
      <p:sp>
        <p:nvSpPr>
          <p:cNvPr id="9" name="円/楕円 7">
            <a:extLst>
              <a:ext uri="{FF2B5EF4-FFF2-40B4-BE49-F238E27FC236}">
                <a16:creationId xmlns:a16="http://schemas.microsoft.com/office/drawing/2014/main" id="{5E0F3026-A86A-6287-C007-E7C7A0207FDC}"/>
              </a:ext>
            </a:extLst>
          </p:cNvPr>
          <p:cNvSpPr/>
          <p:nvPr/>
        </p:nvSpPr>
        <p:spPr>
          <a:xfrm>
            <a:off x="5842202" y="1239550"/>
            <a:ext cx="498929" cy="44503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2800" b="1" dirty="0">
                <a:latin typeface="Meiryo UI" panose="020B0604030504040204" pitchFamily="34" charset="-128"/>
                <a:ea typeface="Meiryo UI" panose="020B0604030504040204" pitchFamily="34" charset="-128"/>
                <a:cs typeface="Meiryo UI" panose="020B0604030504040204" pitchFamily="34" charset="-128"/>
              </a:rPr>
              <a:t>1</a:t>
            </a:r>
          </a:p>
        </p:txBody>
      </p:sp>
      <p:sp>
        <p:nvSpPr>
          <p:cNvPr id="10" name="テキスト ボックス 9">
            <a:extLst>
              <a:ext uri="{FF2B5EF4-FFF2-40B4-BE49-F238E27FC236}">
                <a16:creationId xmlns:a16="http://schemas.microsoft.com/office/drawing/2014/main" id="{F0D14BBE-DD0C-8B88-0190-05FE5BC2A1B2}"/>
              </a:ext>
            </a:extLst>
          </p:cNvPr>
          <p:cNvSpPr txBox="1"/>
          <p:nvPr/>
        </p:nvSpPr>
        <p:spPr>
          <a:xfrm>
            <a:off x="6349799" y="1207966"/>
            <a:ext cx="5398960" cy="523220"/>
          </a:xfrm>
          <a:prstGeom prst="rect">
            <a:avLst/>
          </a:prstGeom>
          <a:noFill/>
        </p:spPr>
        <p:txBody>
          <a:bodyPr wrap="square" rtlCol="0">
            <a:spAutoFit/>
          </a:bodyPr>
          <a:lstStyle/>
          <a:p>
            <a:pPr rtl="0"/>
            <a:r>
              <a:rPr lang="ja-JP" altLang="en-US" sz="28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雛形に沿って開催案内文の作成</a:t>
            </a:r>
          </a:p>
        </p:txBody>
      </p:sp>
      <p:sp>
        <p:nvSpPr>
          <p:cNvPr id="14" name="円/楕円 8">
            <a:extLst>
              <a:ext uri="{FF2B5EF4-FFF2-40B4-BE49-F238E27FC236}">
                <a16:creationId xmlns:a16="http://schemas.microsoft.com/office/drawing/2014/main" id="{57903064-C4DD-9D57-121D-35E796FEFB45}"/>
              </a:ext>
            </a:extLst>
          </p:cNvPr>
          <p:cNvSpPr/>
          <p:nvPr/>
        </p:nvSpPr>
        <p:spPr>
          <a:xfrm>
            <a:off x="5902943" y="3998787"/>
            <a:ext cx="498928" cy="44504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3600" b="1" dirty="0">
                <a:latin typeface="Meiryo UI" panose="020B0604030504040204" pitchFamily="34" charset="-128"/>
                <a:ea typeface="Meiryo UI" panose="020B0604030504040204" pitchFamily="34" charset="-128"/>
                <a:cs typeface="Meiryo UI" panose="020B0604030504040204" pitchFamily="34" charset="-128"/>
              </a:rPr>
              <a:t>2</a:t>
            </a:r>
          </a:p>
        </p:txBody>
      </p:sp>
      <p:sp>
        <p:nvSpPr>
          <p:cNvPr id="15" name="テキスト ボックス 14">
            <a:extLst>
              <a:ext uri="{FF2B5EF4-FFF2-40B4-BE49-F238E27FC236}">
                <a16:creationId xmlns:a16="http://schemas.microsoft.com/office/drawing/2014/main" id="{343DB8B5-5178-4135-7928-FFD856F3FE9F}"/>
              </a:ext>
            </a:extLst>
          </p:cNvPr>
          <p:cNvSpPr txBox="1"/>
          <p:nvPr/>
        </p:nvSpPr>
        <p:spPr>
          <a:xfrm>
            <a:off x="6393858" y="3968010"/>
            <a:ext cx="5732017" cy="954107"/>
          </a:xfrm>
          <a:prstGeom prst="rect">
            <a:avLst/>
          </a:prstGeom>
          <a:noFill/>
        </p:spPr>
        <p:txBody>
          <a:bodyPr wrap="square" rtlCol="0">
            <a:spAutoFit/>
          </a:bodyPr>
          <a:lstStyle/>
          <a:p>
            <a:pPr rtl="0"/>
            <a:r>
              <a:rPr lang="ja-JP" altLang="en-US" sz="28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開催案内を理事幹事メーリングリスト</a:t>
            </a:r>
            <a:r>
              <a:rPr lang="en-US" altLang="ja-JP" sz="28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(2025@asn-web.net)</a:t>
            </a:r>
            <a:r>
              <a:rPr lang="ja-JP" altLang="en-US" sz="2800" b="1"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へ送信</a:t>
            </a:r>
          </a:p>
        </p:txBody>
      </p:sp>
      <p:sp>
        <p:nvSpPr>
          <p:cNvPr id="6" name="テキスト ボックス 5">
            <a:extLst>
              <a:ext uri="{FF2B5EF4-FFF2-40B4-BE49-F238E27FC236}">
                <a16:creationId xmlns:a16="http://schemas.microsoft.com/office/drawing/2014/main" id="{B7BAECC9-090A-3CE3-A13A-5F2B0A6A7961}"/>
              </a:ext>
            </a:extLst>
          </p:cNvPr>
          <p:cNvSpPr txBox="1"/>
          <p:nvPr/>
        </p:nvSpPr>
        <p:spPr>
          <a:xfrm>
            <a:off x="6372662" y="4961439"/>
            <a:ext cx="5700981" cy="923330"/>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★開催内容がしっかりと決まってから送って下さい。</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（未定がありますとＷＥＢ委員がどこまで掲載して良いか</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の判断が難しい為）</a:t>
            </a:r>
          </a:p>
        </p:txBody>
      </p:sp>
      <p:sp>
        <p:nvSpPr>
          <p:cNvPr id="12" name="テキスト ボックス 11">
            <a:extLst>
              <a:ext uri="{FF2B5EF4-FFF2-40B4-BE49-F238E27FC236}">
                <a16:creationId xmlns:a16="http://schemas.microsoft.com/office/drawing/2014/main" id="{8DDFB6E6-C761-57EA-D84A-76B73A12AAC7}"/>
              </a:ext>
            </a:extLst>
          </p:cNvPr>
          <p:cNvSpPr txBox="1"/>
          <p:nvPr/>
        </p:nvSpPr>
        <p:spPr>
          <a:xfrm>
            <a:off x="6273038" y="1803381"/>
            <a:ext cx="5593720" cy="923330"/>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★開催日・時間・場所・内容（テーマ）・講師・会費</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懇親会のみ開催する場合や、講師がいない勉強会の</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場合等は、講師の記載は不要です。）</a:t>
            </a:r>
            <a:endParaRPr lang="en-US" altLang="ja-JP"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7C490A7-5BB9-8779-4485-7444A8190ADB}"/>
              </a:ext>
            </a:extLst>
          </p:cNvPr>
          <p:cNvSpPr txBox="1"/>
          <p:nvPr/>
        </p:nvSpPr>
        <p:spPr>
          <a:xfrm>
            <a:off x="6341131" y="2798906"/>
            <a:ext cx="6097904" cy="923330"/>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★内容はそのままコピーして貼り付ける形式で掲載しておりま</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すので、個人の電話番号やメールアドレスを記載されますと</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そのままＨＰに掲載されることがあります。</a:t>
            </a:r>
          </a:p>
        </p:txBody>
      </p:sp>
      <p:sp>
        <p:nvSpPr>
          <p:cNvPr id="20" name="テキスト ボックス 19">
            <a:extLst>
              <a:ext uri="{FF2B5EF4-FFF2-40B4-BE49-F238E27FC236}">
                <a16:creationId xmlns:a16="http://schemas.microsoft.com/office/drawing/2014/main" id="{9C0F1BF2-9F15-91D8-6904-2027D00BD534}"/>
              </a:ext>
            </a:extLst>
          </p:cNvPr>
          <p:cNvSpPr txBox="1"/>
          <p:nvPr/>
        </p:nvSpPr>
        <p:spPr>
          <a:xfrm>
            <a:off x="169877" y="4752494"/>
            <a:ext cx="5588358" cy="584775"/>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メールタイトル</a:t>
            </a:r>
            <a:r>
              <a:rPr lang="ja-JP" altLang="en-US" sz="1600"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a:t>
            </a:r>
            <a:r>
              <a:rPr lang="en-US" altLang="ja-JP" sz="1600" u="sng" dirty="0">
                <a:latin typeface="Meiryo UI" panose="020B0604030504040204" pitchFamily="50" charset="-128"/>
                <a:ea typeface="Meiryo UI" panose="020B0604030504040204" pitchFamily="50" charset="-128"/>
              </a:rPr>
              <a:t>2025:00050</a:t>
            </a:r>
            <a:r>
              <a:rPr lang="en-US" altLang="ja-JP" sz="1600"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MF50</a:t>
            </a:r>
            <a:r>
              <a:rPr lang="ja-JP" altLang="en-US" sz="1600" b="1" dirty="0">
                <a:latin typeface="Meiryo UI" panose="020B0604030504040204" pitchFamily="50" charset="-128"/>
                <a:ea typeface="Meiryo UI" panose="020B0604030504040204" pitchFamily="50" charset="-128"/>
              </a:rPr>
              <a:t>の次回開催予定</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　　　］内は自動で付番されます</a:t>
            </a:r>
          </a:p>
        </p:txBody>
      </p:sp>
      <p:sp>
        <p:nvSpPr>
          <p:cNvPr id="2" name="矢印: 下 1">
            <a:extLst>
              <a:ext uri="{FF2B5EF4-FFF2-40B4-BE49-F238E27FC236}">
                <a16:creationId xmlns:a16="http://schemas.microsoft.com/office/drawing/2014/main" id="{BE2D10CD-7BD5-B54D-5636-E74299C65739}"/>
              </a:ext>
            </a:extLst>
          </p:cNvPr>
          <p:cNvSpPr/>
          <p:nvPr/>
        </p:nvSpPr>
        <p:spPr>
          <a:xfrm rot="5400000">
            <a:off x="5235581" y="5125170"/>
            <a:ext cx="1127330" cy="1253661"/>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E74ABB4-47A1-E948-F7C5-640B9841967C}"/>
              </a:ext>
            </a:extLst>
          </p:cNvPr>
          <p:cNvSpPr txBox="1"/>
          <p:nvPr/>
        </p:nvSpPr>
        <p:spPr>
          <a:xfrm>
            <a:off x="118356" y="5390555"/>
            <a:ext cx="6155054" cy="1323439"/>
          </a:xfrm>
          <a:prstGeom prst="rect">
            <a:avLst/>
          </a:prstGeom>
          <a:noFill/>
        </p:spPr>
        <p:txBody>
          <a:bodyPr wrap="square">
            <a:spAutoFit/>
          </a:bodyPr>
          <a:lstStyle/>
          <a:p>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委員、理事幹事会の皆様</a:t>
            </a:r>
          </a:p>
          <a:p>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お世話になっております。</a:t>
            </a:r>
            <a:r>
              <a:rPr lang="en-US" altLang="ja-JP" sz="1600" dirty="0">
                <a:latin typeface="Meiryo UI" panose="020B0604030504040204" pitchFamily="50" charset="-128"/>
                <a:ea typeface="Meiryo UI" panose="020B0604030504040204" pitchFamily="50" charset="-128"/>
              </a:rPr>
              <a:t>MF50</a:t>
            </a:r>
            <a:r>
              <a:rPr lang="ja-JP" altLang="en-US" sz="1600" dirty="0">
                <a:latin typeface="Meiryo UI" panose="020B0604030504040204" pitchFamily="50" charset="-128"/>
                <a:ea typeface="Meiryo UI" panose="020B0604030504040204" pitchFamily="50" charset="-128"/>
              </a:rPr>
              <a:t>運営幹事の菊川です。</a:t>
            </a:r>
          </a:p>
          <a:p>
            <a:r>
              <a:rPr lang="ja-JP" altLang="en-US" sz="1600" dirty="0">
                <a:latin typeface="Meiryo UI" panose="020B0604030504040204" pitchFamily="50" charset="-128"/>
                <a:ea typeface="Meiryo UI" panose="020B0604030504040204" pitchFamily="50" charset="-128"/>
              </a:rPr>
              <a:t>８月の</a:t>
            </a:r>
            <a:r>
              <a:rPr lang="en-US" altLang="ja-JP" sz="1600" dirty="0">
                <a:latin typeface="Meiryo UI" panose="020B0604030504040204" pitchFamily="50" charset="-128"/>
                <a:ea typeface="Meiryo UI" panose="020B0604030504040204" pitchFamily="50" charset="-128"/>
              </a:rPr>
              <a:t>MF50</a:t>
            </a:r>
            <a:r>
              <a:rPr lang="ja-JP" altLang="en-US" sz="1600" dirty="0">
                <a:latin typeface="Meiryo UI" panose="020B0604030504040204" pitchFamily="50" charset="-128"/>
                <a:ea typeface="Meiryo UI" panose="020B0604030504040204" pitchFamily="50" charset="-128"/>
              </a:rPr>
              <a:t>の開催予定の報告をさせて頂きますので、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以下のとおり、</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掲載お願いします。</a:t>
            </a:r>
          </a:p>
        </p:txBody>
      </p:sp>
      <p:pic>
        <p:nvPicPr>
          <p:cNvPr id="13" name="図 12">
            <a:extLst>
              <a:ext uri="{FF2B5EF4-FFF2-40B4-BE49-F238E27FC236}">
                <a16:creationId xmlns:a16="http://schemas.microsoft.com/office/drawing/2014/main" id="{9041D7AA-3381-0CA6-1E7D-D081BE954495}"/>
              </a:ext>
            </a:extLst>
          </p:cNvPr>
          <p:cNvPicPr>
            <a:picLocks noChangeAspect="1"/>
          </p:cNvPicPr>
          <p:nvPr/>
        </p:nvPicPr>
        <p:blipFill>
          <a:blip r:embed="rId6"/>
          <a:stretch>
            <a:fillRect/>
          </a:stretch>
        </p:blipFill>
        <p:spPr>
          <a:xfrm>
            <a:off x="198820" y="1337310"/>
            <a:ext cx="4973595" cy="3256428"/>
          </a:xfrm>
          <a:prstGeom prst="rect">
            <a:avLst/>
          </a:prstGeom>
        </p:spPr>
      </p:pic>
      <p:sp>
        <p:nvSpPr>
          <p:cNvPr id="18" name="矢印: 下 17">
            <a:extLst>
              <a:ext uri="{FF2B5EF4-FFF2-40B4-BE49-F238E27FC236}">
                <a16:creationId xmlns:a16="http://schemas.microsoft.com/office/drawing/2014/main" id="{DB0044DB-FC5B-2D43-07B5-63F7576F8CEA}"/>
              </a:ext>
            </a:extLst>
          </p:cNvPr>
          <p:cNvSpPr/>
          <p:nvPr/>
        </p:nvSpPr>
        <p:spPr>
          <a:xfrm rot="5400000">
            <a:off x="5211375" y="1943298"/>
            <a:ext cx="1127330" cy="1253661"/>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E62ACDF-518C-83BD-E261-DAC6B0628F84}"/>
              </a:ext>
            </a:extLst>
          </p:cNvPr>
          <p:cNvSpPr txBox="1"/>
          <p:nvPr/>
        </p:nvSpPr>
        <p:spPr>
          <a:xfrm>
            <a:off x="6372662" y="5933947"/>
            <a:ext cx="5700981" cy="646331"/>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★開催日より日程の余裕（開催日</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ヶ月前～</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週間前くら</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いまでに）をもって送って下さい。</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090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454A72F-75B4-9DFF-FCC6-0D96C58BF4E3}"/>
              </a:ext>
            </a:extLst>
          </p:cNvPr>
          <p:cNvSpPr txBox="1"/>
          <p:nvPr/>
        </p:nvSpPr>
        <p:spPr>
          <a:xfrm>
            <a:off x="2866073" y="3441680"/>
            <a:ext cx="8643937" cy="3416320"/>
          </a:xfrm>
          <a:prstGeom prst="rect">
            <a:avLst/>
          </a:prstGeom>
          <a:noFill/>
        </p:spPr>
        <p:txBody>
          <a:bodyPr wrap="square">
            <a:spAutoFit/>
          </a:bodyPr>
          <a:lstStyle/>
          <a:p>
            <a:pPr>
              <a:buNone/>
            </a:pPr>
            <a:r>
              <a:rPr lang="ja-JP" altLang="ja-JP" sz="2400" kern="100" dirty="0">
                <a:effectLst/>
                <a:latin typeface="+mn-ea"/>
                <a:cs typeface="Times New Roman" panose="02020603050405020304" pitchFamily="18" charset="0"/>
              </a:rPr>
              <a:t>－－－－－－－－－－－－－－－－－－－－－－－－－－－</a:t>
            </a:r>
          </a:p>
          <a:p>
            <a:pPr>
              <a:buNone/>
            </a:pPr>
            <a:r>
              <a:rPr lang="ja-JP" altLang="ja-JP" sz="2400" kern="100" dirty="0">
                <a:effectLst/>
                <a:latin typeface="+mn-ea"/>
                <a:cs typeface="Times New Roman" panose="02020603050405020304" pitchFamily="18" charset="0"/>
              </a:rPr>
              <a:t>開催日時：　　　　年　　月　　日（　）　　：　　～</a:t>
            </a:r>
          </a:p>
          <a:p>
            <a:pPr>
              <a:buNone/>
            </a:pPr>
            <a:r>
              <a:rPr lang="ja-JP" altLang="ja-JP" sz="2400" kern="100" dirty="0">
                <a:effectLst/>
                <a:latin typeface="+mn-ea"/>
                <a:cs typeface="Times New Roman" panose="02020603050405020304" pitchFamily="18" charset="0"/>
              </a:rPr>
              <a:t>開催場所：（勉強会会場）</a:t>
            </a:r>
          </a:p>
          <a:p>
            <a:pPr>
              <a:buNone/>
            </a:pPr>
            <a:r>
              <a:rPr lang="ja-JP" altLang="en-US" sz="2400" kern="100" dirty="0">
                <a:effectLst/>
                <a:latin typeface="+mn-ea"/>
                <a:cs typeface="Times New Roman" panose="02020603050405020304" pitchFamily="18" charset="0"/>
              </a:rPr>
              <a:t>　　　　　  </a:t>
            </a:r>
            <a:r>
              <a:rPr lang="en-US" altLang="ja-JP" sz="2400" kern="100" dirty="0">
                <a:effectLst/>
                <a:latin typeface="+mn-ea"/>
                <a:cs typeface="Times New Roman" panose="02020603050405020304" pitchFamily="18" charset="0"/>
              </a:rPr>
              <a:t>(</a:t>
            </a:r>
            <a:r>
              <a:rPr lang="ja-JP" altLang="ja-JP" sz="2400" kern="100" dirty="0">
                <a:effectLst/>
                <a:latin typeface="+mn-ea"/>
                <a:cs typeface="Times New Roman" panose="02020603050405020304" pitchFamily="18" charset="0"/>
              </a:rPr>
              <a:t>懇親会会場</a:t>
            </a:r>
            <a:r>
              <a:rPr lang="en-US" altLang="ja-JP" sz="2400" kern="100" dirty="0">
                <a:effectLst/>
                <a:latin typeface="+mn-ea"/>
                <a:cs typeface="Times New Roman" panose="02020603050405020304" pitchFamily="18" charset="0"/>
              </a:rPr>
              <a:t>)</a:t>
            </a:r>
            <a:endParaRPr lang="ja-JP" altLang="ja-JP" sz="2400" kern="100" dirty="0">
              <a:effectLst/>
              <a:latin typeface="+mn-ea"/>
              <a:cs typeface="Times New Roman" panose="02020603050405020304" pitchFamily="18" charset="0"/>
            </a:endParaRPr>
          </a:p>
          <a:p>
            <a:pPr>
              <a:buNone/>
            </a:pPr>
            <a:r>
              <a:rPr lang="ja-JP" altLang="ja-JP" sz="2400" kern="100" dirty="0">
                <a:effectLst/>
                <a:latin typeface="+mn-ea"/>
                <a:cs typeface="Times New Roman" panose="02020603050405020304" pitchFamily="18" charset="0"/>
              </a:rPr>
              <a:t>開催内容：勉強会</a:t>
            </a:r>
          </a:p>
          <a:p>
            <a:pPr marL="629285" indent="69850">
              <a:buNone/>
            </a:pPr>
            <a:r>
              <a:rPr lang="en-US" altLang="ja-JP" sz="2400" kern="100" dirty="0">
                <a:effectLst/>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懇親会</a:t>
            </a:r>
            <a:endParaRPr lang="en-US" altLang="ja-JP" sz="2400" kern="100" dirty="0">
              <a:effectLst/>
              <a:latin typeface="+mn-ea"/>
              <a:cs typeface="Times New Roman" panose="02020603050405020304" pitchFamily="18" charset="0"/>
            </a:endParaRPr>
          </a:p>
          <a:p>
            <a:pPr>
              <a:buNone/>
            </a:pPr>
            <a:r>
              <a:rPr lang="ja-JP" altLang="ja-JP" sz="2400" kern="100" dirty="0">
                <a:effectLst/>
                <a:latin typeface="+mn-ea"/>
                <a:cs typeface="Times New Roman" panose="02020603050405020304" pitchFamily="18" charset="0"/>
              </a:rPr>
              <a:t>講 師 名</a:t>
            </a:r>
            <a:r>
              <a:rPr lang="en-US" altLang="ja-JP" sz="2400" kern="100" dirty="0">
                <a:effectLst/>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　　　　　士　　　　　先生</a:t>
            </a:r>
          </a:p>
          <a:p>
            <a:pPr>
              <a:buNone/>
            </a:pPr>
            <a:r>
              <a:rPr lang="ja-JP" altLang="ja-JP" sz="2400" kern="100" dirty="0">
                <a:effectLst/>
                <a:latin typeface="+mn-ea"/>
                <a:cs typeface="Times New Roman" panose="02020603050405020304" pitchFamily="18" charset="0"/>
              </a:rPr>
              <a:t>会　　費：　　　　円</a:t>
            </a:r>
          </a:p>
          <a:p>
            <a:pPr>
              <a:buNone/>
            </a:pPr>
            <a:r>
              <a:rPr lang="ja-JP" altLang="ja-JP" sz="2400" kern="100" dirty="0">
                <a:effectLst/>
                <a:latin typeface="+mn-ea"/>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0DFC3A14-1F32-D1EA-885B-960C62EF8DAF}"/>
              </a:ext>
            </a:extLst>
          </p:cNvPr>
          <p:cNvSpPr txBox="1"/>
          <p:nvPr/>
        </p:nvSpPr>
        <p:spPr>
          <a:xfrm>
            <a:off x="2866073" y="454014"/>
            <a:ext cx="6097904" cy="461665"/>
          </a:xfrm>
          <a:prstGeom prst="rect">
            <a:avLst/>
          </a:prstGeom>
          <a:noFill/>
        </p:spPr>
        <p:txBody>
          <a:bodyPr wrap="square">
            <a:spAutoFit/>
          </a:bodyPr>
          <a:lstStyle/>
          <a:p>
            <a:r>
              <a:rPr lang="en-US" altLang="ja-JP" sz="2400" dirty="0">
                <a:latin typeface="+mn-ea"/>
              </a:rPr>
              <a:t>MF     </a:t>
            </a:r>
            <a:r>
              <a:rPr lang="ja-JP" altLang="en-US" sz="2400" dirty="0">
                <a:latin typeface="+mn-ea"/>
              </a:rPr>
              <a:t>の次回開催予定</a:t>
            </a:r>
            <a:endParaRPr lang="en-US" altLang="ja-JP" sz="2400" dirty="0">
              <a:latin typeface="+mn-ea"/>
            </a:endParaRPr>
          </a:p>
        </p:txBody>
      </p:sp>
      <p:sp>
        <p:nvSpPr>
          <p:cNvPr id="9" name="テキスト ボックス 8">
            <a:extLst>
              <a:ext uri="{FF2B5EF4-FFF2-40B4-BE49-F238E27FC236}">
                <a16:creationId xmlns:a16="http://schemas.microsoft.com/office/drawing/2014/main" id="{BE0C6FAA-5736-9E3A-1A53-7B065255917D}"/>
              </a:ext>
            </a:extLst>
          </p:cNvPr>
          <p:cNvSpPr txBox="1"/>
          <p:nvPr/>
        </p:nvSpPr>
        <p:spPr>
          <a:xfrm>
            <a:off x="1383031" y="392459"/>
            <a:ext cx="982979" cy="523220"/>
          </a:xfrm>
          <a:prstGeom prst="rect">
            <a:avLst/>
          </a:prstGeom>
          <a:noFill/>
          <a:ln w="38100">
            <a:solidFill>
              <a:srgbClr val="ED7D31"/>
            </a:solidFill>
          </a:ln>
        </p:spPr>
        <p:txBody>
          <a:bodyPr wrap="square">
            <a:spAutoFit/>
          </a:bodyPr>
          <a:lstStyle/>
          <a:p>
            <a:r>
              <a:rPr lang="ja-JP" altLang="en-US" sz="2800" b="1" dirty="0">
                <a:latin typeface="+mn-ea"/>
              </a:rPr>
              <a:t>件名</a:t>
            </a:r>
            <a:endParaRPr lang="en-US" altLang="ja-JP" sz="2800" b="1" dirty="0">
              <a:latin typeface="+mn-ea"/>
            </a:endParaRPr>
          </a:p>
        </p:txBody>
      </p:sp>
      <p:sp>
        <p:nvSpPr>
          <p:cNvPr id="10" name="テキスト ボックス 9">
            <a:extLst>
              <a:ext uri="{FF2B5EF4-FFF2-40B4-BE49-F238E27FC236}">
                <a16:creationId xmlns:a16="http://schemas.microsoft.com/office/drawing/2014/main" id="{DDB8D044-F4CA-41BB-5271-A64A2393E92B}"/>
              </a:ext>
            </a:extLst>
          </p:cNvPr>
          <p:cNvSpPr txBox="1"/>
          <p:nvPr/>
        </p:nvSpPr>
        <p:spPr>
          <a:xfrm>
            <a:off x="371476" y="1326179"/>
            <a:ext cx="2023109" cy="523220"/>
          </a:xfrm>
          <a:prstGeom prst="rect">
            <a:avLst/>
          </a:prstGeom>
          <a:noFill/>
          <a:ln w="38100">
            <a:solidFill>
              <a:srgbClr val="ED7D31"/>
            </a:solidFill>
          </a:ln>
        </p:spPr>
        <p:txBody>
          <a:bodyPr wrap="square">
            <a:spAutoFit/>
          </a:bodyPr>
          <a:lstStyle/>
          <a:p>
            <a:r>
              <a:rPr lang="ja-JP" altLang="en-US" sz="2800" b="1" dirty="0">
                <a:latin typeface="+mn-ea"/>
              </a:rPr>
              <a:t>メール本文</a:t>
            </a:r>
            <a:endParaRPr lang="en-US" altLang="ja-JP" sz="2800" b="1" dirty="0">
              <a:latin typeface="+mn-ea"/>
            </a:endParaRPr>
          </a:p>
        </p:txBody>
      </p:sp>
      <p:cxnSp>
        <p:nvCxnSpPr>
          <p:cNvPr id="12" name="直線コネクタ 11">
            <a:extLst>
              <a:ext uri="{FF2B5EF4-FFF2-40B4-BE49-F238E27FC236}">
                <a16:creationId xmlns:a16="http://schemas.microsoft.com/office/drawing/2014/main" id="{FDB3633C-F496-E685-6D4B-F6DC3CA51910}"/>
              </a:ext>
            </a:extLst>
          </p:cNvPr>
          <p:cNvCxnSpPr>
            <a:cxnSpLocks/>
          </p:cNvCxnSpPr>
          <p:nvPr/>
        </p:nvCxnSpPr>
        <p:spPr>
          <a:xfrm>
            <a:off x="2686050" y="246995"/>
            <a:ext cx="0" cy="638937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4D59720F-D768-934A-F69B-0A9B10C3D0BC}"/>
              </a:ext>
            </a:extLst>
          </p:cNvPr>
          <p:cNvCxnSpPr>
            <a:cxnSpLocks/>
          </p:cNvCxnSpPr>
          <p:nvPr/>
        </p:nvCxnSpPr>
        <p:spPr>
          <a:xfrm>
            <a:off x="131445" y="1120140"/>
            <a:ext cx="7172325"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テキスト ボックス 21">
            <a:extLst>
              <a:ext uri="{FF2B5EF4-FFF2-40B4-BE49-F238E27FC236}">
                <a16:creationId xmlns:a16="http://schemas.microsoft.com/office/drawing/2014/main" id="{74263CEF-20EF-7043-6211-27C89ABD51BA}"/>
              </a:ext>
            </a:extLst>
          </p:cNvPr>
          <p:cNvSpPr txBox="1"/>
          <p:nvPr/>
        </p:nvSpPr>
        <p:spPr>
          <a:xfrm>
            <a:off x="2866073" y="1477328"/>
            <a:ext cx="8612504" cy="1938992"/>
          </a:xfrm>
          <a:prstGeom prst="rect">
            <a:avLst/>
          </a:prstGeom>
          <a:noFill/>
        </p:spPr>
        <p:txBody>
          <a:bodyPr wrap="square">
            <a:spAutoFit/>
          </a:bodyPr>
          <a:lstStyle/>
          <a:p>
            <a:r>
              <a:rPr lang="en-US" altLang="ja-JP" sz="2400" dirty="0">
                <a:latin typeface="+mn-ea"/>
              </a:rPr>
              <a:t>WEB</a:t>
            </a:r>
            <a:r>
              <a:rPr lang="ja-JP" altLang="en-US" sz="2400" dirty="0">
                <a:latin typeface="+mn-ea"/>
              </a:rPr>
              <a:t>委員、理事幹事会の皆様</a:t>
            </a:r>
          </a:p>
          <a:p>
            <a:endParaRPr lang="ja-JP" altLang="en-US" sz="2400" dirty="0">
              <a:latin typeface="+mn-ea"/>
            </a:endParaRPr>
          </a:p>
          <a:p>
            <a:r>
              <a:rPr lang="ja-JP" altLang="en-US" sz="2400" dirty="0">
                <a:latin typeface="+mn-ea"/>
              </a:rPr>
              <a:t>お世話になっております。</a:t>
            </a:r>
            <a:r>
              <a:rPr lang="en-US" altLang="ja-JP" sz="2400" dirty="0">
                <a:latin typeface="+mn-ea"/>
              </a:rPr>
              <a:t>MF</a:t>
            </a:r>
            <a:r>
              <a:rPr lang="ja-JP" altLang="en-US" sz="2400" dirty="0">
                <a:latin typeface="+mn-ea"/>
              </a:rPr>
              <a:t>　　運営幹事の　　です。</a:t>
            </a:r>
          </a:p>
          <a:p>
            <a:r>
              <a:rPr lang="ja-JP" altLang="en-US" sz="2400" dirty="0">
                <a:latin typeface="+mn-ea"/>
              </a:rPr>
              <a:t>　月の</a:t>
            </a:r>
            <a:r>
              <a:rPr lang="en-US" altLang="ja-JP" sz="2400" dirty="0">
                <a:latin typeface="+mn-ea"/>
              </a:rPr>
              <a:t>MF</a:t>
            </a:r>
            <a:r>
              <a:rPr lang="ja-JP" altLang="en-US" sz="2400" dirty="0">
                <a:latin typeface="+mn-ea"/>
              </a:rPr>
              <a:t>　　の開催予定の報告をさせて頂きますので、</a:t>
            </a:r>
            <a:endParaRPr lang="en-US" altLang="ja-JP" sz="2400" dirty="0">
              <a:latin typeface="+mn-ea"/>
            </a:endParaRPr>
          </a:p>
          <a:p>
            <a:r>
              <a:rPr lang="ja-JP" altLang="en-US" sz="2400" dirty="0">
                <a:latin typeface="+mn-ea"/>
              </a:rPr>
              <a:t>以下のとおり、</a:t>
            </a:r>
            <a:r>
              <a:rPr lang="en-US" altLang="ja-JP" sz="2400" dirty="0">
                <a:latin typeface="+mn-ea"/>
              </a:rPr>
              <a:t>WEB</a:t>
            </a:r>
            <a:r>
              <a:rPr lang="ja-JP" altLang="en-US" sz="2400" dirty="0">
                <a:latin typeface="+mn-ea"/>
              </a:rPr>
              <a:t>掲載お願いします。</a:t>
            </a:r>
          </a:p>
        </p:txBody>
      </p:sp>
      <p:sp>
        <p:nvSpPr>
          <p:cNvPr id="24" name="四角形: 角を丸くする 23">
            <a:extLst>
              <a:ext uri="{FF2B5EF4-FFF2-40B4-BE49-F238E27FC236}">
                <a16:creationId xmlns:a16="http://schemas.microsoft.com/office/drawing/2014/main" id="{F941F2EB-CD2C-4D1F-2CD3-E8EA1F6909B1}"/>
              </a:ext>
            </a:extLst>
          </p:cNvPr>
          <p:cNvSpPr/>
          <p:nvPr/>
        </p:nvSpPr>
        <p:spPr>
          <a:xfrm>
            <a:off x="7406640" y="454014"/>
            <a:ext cx="4331968" cy="1271915"/>
          </a:xfrm>
          <a:prstGeom prst="roundRect">
            <a:avLst/>
          </a:prstGeom>
          <a:noFill/>
          <a:ln w="53975" cmpd="dbl">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25A21ED-A6DD-FB82-B57C-D21EBD0753F9}"/>
              </a:ext>
            </a:extLst>
          </p:cNvPr>
          <p:cNvSpPr txBox="1"/>
          <p:nvPr/>
        </p:nvSpPr>
        <p:spPr>
          <a:xfrm>
            <a:off x="7575758" y="608351"/>
            <a:ext cx="4073742" cy="1015663"/>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開催案内メールひな形</a:t>
            </a:r>
            <a:endParaRPr kumimoji="1" lang="en-US" altLang="ja-JP" sz="3200" b="1" dirty="0">
              <a:latin typeface="Meiryo UI" panose="020B0604030504040204" pitchFamily="50" charset="-128"/>
              <a:ea typeface="Meiryo UI" panose="020B0604030504040204" pitchFamily="50" charset="-128"/>
            </a:endParaRPr>
          </a:p>
          <a:p>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コピーしてご利用下さい</a:t>
            </a:r>
          </a:p>
        </p:txBody>
      </p:sp>
    </p:spTree>
    <p:extLst>
      <p:ext uri="{BB962C8B-B14F-4D97-AF65-F5344CB8AC3E}">
        <p14:creationId xmlns:p14="http://schemas.microsoft.com/office/powerpoint/2010/main" val="106451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グラフィック 3" descr="黒板">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242" y="171450"/>
            <a:ext cx="1097280" cy="1097280"/>
          </a:xfrm>
          <a:prstGeom prst="rect">
            <a:avLst/>
          </a:prstGeom>
        </p:spPr>
      </p:pic>
      <p:pic>
        <p:nvPicPr>
          <p:cNvPr id="8" name="グラフィック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
        <p:nvSpPr>
          <p:cNvPr id="10" name="タイトル 1">
            <a:extLst>
              <a:ext uri="{FF2B5EF4-FFF2-40B4-BE49-F238E27FC236}">
                <a16:creationId xmlns:a16="http://schemas.microsoft.com/office/drawing/2014/main" id="{EBCE81F0-9D63-DE47-CF41-60A405115B70}"/>
              </a:ext>
            </a:extLst>
          </p:cNvPr>
          <p:cNvSpPr>
            <a:spLocks noGrp="1"/>
          </p:cNvSpPr>
          <p:nvPr>
            <p:ph type="title"/>
          </p:nvPr>
        </p:nvSpPr>
        <p:spPr>
          <a:xfrm>
            <a:off x="1911228" y="267696"/>
            <a:ext cx="4730203" cy="1097280"/>
          </a:xfrm>
        </p:spPr>
        <p:txBody>
          <a:bodyPr rtlCol="0">
            <a:normAutofit/>
          </a:bodyPr>
          <a:lstStyle/>
          <a:p>
            <a:r>
              <a:rPr lang="ja-JP" altLang="en-US" sz="4200" b="1" dirty="0">
                <a:solidFill>
                  <a:schemeClr val="accent4">
                    <a:lumMod val="75000"/>
                  </a:schemeClr>
                </a:solidFill>
                <a:latin typeface="Meiryo UI" panose="020B0604030504040204" pitchFamily="50" charset="-128"/>
                <a:ea typeface="Meiryo UI" panose="020B0604030504040204" pitchFamily="50" charset="-128"/>
              </a:rPr>
              <a:t>会場確保・出欠確認</a:t>
            </a:r>
          </a:p>
        </p:txBody>
      </p:sp>
      <p:sp>
        <p:nvSpPr>
          <p:cNvPr id="16" name="円/楕円 7">
            <a:extLst>
              <a:ext uri="{FF2B5EF4-FFF2-40B4-BE49-F238E27FC236}">
                <a16:creationId xmlns:a16="http://schemas.microsoft.com/office/drawing/2014/main" id="{F5231E1C-5890-9F7B-660D-3F8264731D41}"/>
              </a:ext>
            </a:extLst>
          </p:cNvPr>
          <p:cNvSpPr/>
          <p:nvPr/>
        </p:nvSpPr>
        <p:spPr>
          <a:xfrm>
            <a:off x="374953" y="1565848"/>
            <a:ext cx="498929" cy="445039"/>
          </a:xfrm>
          <a:prstGeom prst="ellipse">
            <a:avLst/>
          </a:prstGeom>
          <a:solidFill>
            <a:schemeClr val="accent4">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2800" b="1" dirty="0">
                <a:latin typeface="Meiryo UI" panose="020B0604030504040204" pitchFamily="34" charset="-128"/>
                <a:ea typeface="Meiryo UI" panose="020B0604030504040204" pitchFamily="34" charset="-128"/>
                <a:cs typeface="Meiryo UI" panose="020B0604030504040204" pitchFamily="34" charset="-128"/>
              </a:rPr>
              <a:t>1</a:t>
            </a:r>
          </a:p>
        </p:txBody>
      </p:sp>
      <p:sp>
        <p:nvSpPr>
          <p:cNvPr id="18" name="テキスト ボックス 17">
            <a:extLst>
              <a:ext uri="{FF2B5EF4-FFF2-40B4-BE49-F238E27FC236}">
                <a16:creationId xmlns:a16="http://schemas.microsoft.com/office/drawing/2014/main" id="{4D8CE014-E380-CFF5-4CC5-5C927800A034}"/>
              </a:ext>
            </a:extLst>
          </p:cNvPr>
          <p:cNvSpPr txBox="1"/>
          <p:nvPr/>
        </p:nvSpPr>
        <p:spPr>
          <a:xfrm>
            <a:off x="873882" y="1526757"/>
            <a:ext cx="5398960" cy="523220"/>
          </a:xfrm>
          <a:prstGeom prst="rect">
            <a:avLst/>
          </a:prstGeom>
          <a:noFill/>
        </p:spPr>
        <p:txBody>
          <a:bodyPr wrap="square" rtlCol="0">
            <a:spAutoFit/>
          </a:bodyPr>
          <a:lstStyle/>
          <a:p>
            <a:pPr rtl="0"/>
            <a:r>
              <a:rPr lang="ja-JP" altLang="en-US" sz="2800" b="1"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勉強会場・懇親会場を確保する</a:t>
            </a:r>
          </a:p>
        </p:txBody>
      </p:sp>
      <p:sp>
        <p:nvSpPr>
          <p:cNvPr id="19" name="テキスト ボックス 18">
            <a:extLst>
              <a:ext uri="{FF2B5EF4-FFF2-40B4-BE49-F238E27FC236}">
                <a16:creationId xmlns:a16="http://schemas.microsoft.com/office/drawing/2014/main" id="{A1BA8193-E766-80A1-7F7C-9EF781B42EAD}"/>
              </a:ext>
            </a:extLst>
          </p:cNvPr>
          <p:cNvSpPr txBox="1"/>
          <p:nvPr/>
        </p:nvSpPr>
        <p:spPr>
          <a:xfrm>
            <a:off x="743747" y="2181387"/>
            <a:ext cx="11270370" cy="707886"/>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★勉強会会場は、会場を借りる時間（準備時間～）部屋</a:t>
            </a:r>
            <a:r>
              <a:rPr lang="ja-JP" altLang="en-US" sz="2000" b="1">
                <a:latin typeface="Meiryo UI" panose="020B0604030504040204" pitchFamily="50" charset="-128"/>
                <a:ea typeface="Meiryo UI" panose="020B0604030504040204" pitchFamily="50" charset="-128"/>
              </a:rPr>
              <a:t>の大きさ、</a:t>
            </a:r>
            <a:r>
              <a:rPr lang="ja-JP" altLang="en-US" sz="2000" b="1" dirty="0">
                <a:latin typeface="Meiryo UI" panose="020B0604030504040204" pitchFamily="50" charset="-128"/>
                <a:ea typeface="Meiryo UI" panose="020B0604030504040204" pitchFamily="50" charset="-128"/>
              </a:rPr>
              <a:t>机・イスの数、マイク・スクリーンの有無</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会場費支払方法、キャンセル方法等確認して下さい。</a:t>
            </a:r>
            <a:endParaRPr lang="en-US" altLang="ja-JP" sz="20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B9E3E7C-9C28-5B60-486B-00AABFE7DCA5}"/>
              </a:ext>
            </a:extLst>
          </p:cNvPr>
          <p:cNvSpPr txBox="1"/>
          <p:nvPr/>
        </p:nvSpPr>
        <p:spPr>
          <a:xfrm>
            <a:off x="743747" y="2981902"/>
            <a:ext cx="11000863"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★懇親会会場は、場所、利用時間、コース内容、キャンセルや人数変更いつまで可能か確認して下さい。</a:t>
            </a:r>
            <a:endParaRPr lang="en-US" altLang="ja-JP" sz="2000" b="1" dirty="0">
              <a:latin typeface="Meiryo UI" panose="020B0604030504040204" pitchFamily="50" charset="-128"/>
              <a:ea typeface="Meiryo UI" panose="020B0604030504040204" pitchFamily="50" charset="-128"/>
            </a:endParaRPr>
          </a:p>
        </p:txBody>
      </p:sp>
      <p:sp>
        <p:nvSpPr>
          <p:cNvPr id="21" name="円/楕円 8">
            <a:extLst>
              <a:ext uri="{FF2B5EF4-FFF2-40B4-BE49-F238E27FC236}">
                <a16:creationId xmlns:a16="http://schemas.microsoft.com/office/drawing/2014/main" id="{D8574A95-9DC8-8DEF-4BBD-9450FFA6899D}"/>
              </a:ext>
            </a:extLst>
          </p:cNvPr>
          <p:cNvSpPr/>
          <p:nvPr/>
        </p:nvSpPr>
        <p:spPr>
          <a:xfrm>
            <a:off x="374954" y="3612039"/>
            <a:ext cx="498928" cy="445041"/>
          </a:xfrm>
          <a:prstGeom prst="ellipse">
            <a:avLst/>
          </a:prstGeom>
          <a:solidFill>
            <a:schemeClr val="accent4">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3600"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sp>
        <p:nvSpPr>
          <p:cNvPr id="22" name="テキスト ボックス 21">
            <a:extLst>
              <a:ext uri="{FF2B5EF4-FFF2-40B4-BE49-F238E27FC236}">
                <a16:creationId xmlns:a16="http://schemas.microsoft.com/office/drawing/2014/main" id="{A5F62C47-57C3-CF93-06F8-87BD3C7A875F}"/>
              </a:ext>
            </a:extLst>
          </p:cNvPr>
          <p:cNvSpPr txBox="1"/>
          <p:nvPr/>
        </p:nvSpPr>
        <p:spPr>
          <a:xfrm>
            <a:off x="873882" y="3590435"/>
            <a:ext cx="7100224" cy="523220"/>
          </a:xfrm>
          <a:prstGeom prst="rect">
            <a:avLst/>
          </a:prstGeom>
          <a:noFill/>
        </p:spPr>
        <p:txBody>
          <a:bodyPr wrap="square" rtlCol="0">
            <a:spAutoFit/>
          </a:bodyPr>
          <a:lstStyle/>
          <a:p>
            <a:pPr rtl="0"/>
            <a:r>
              <a:rPr lang="ja-JP" altLang="en-US" sz="2800" b="1"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調整さん・伝助・メール・</a:t>
            </a:r>
            <a:r>
              <a:rPr lang="en-US" altLang="ja-JP" sz="2800" b="1"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LINE</a:t>
            </a:r>
            <a:r>
              <a:rPr lang="ja-JP" altLang="en-US" sz="2800" b="1"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等で出欠確認</a:t>
            </a:r>
          </a:p>
        </p:txBody>
      </p:sp>
      <p:sp>
        <p:nvSpPr>
          <p:cNvPr id="23" name="テキスト ボックス 22">
            <a:extLst>
              <a:ext uri="{FF2B5EF4-FFF2-40B4-BE49-F238E27FC236}">
                <a16:creationId xmlns:a16="http://schemas.microsoft.com/office/drawing/2014/main" id="{16C45C4A-01A7-044B-B086-7ED35FC3D470}"/>
              </a:ext>
            </a:extLst>
          </p:cNvPr>
          <p:cNvSpPr txBox="1"/>
          <p:nvPr/>
        </p:nvSpPr>
        <p:spPr>
          <a:xfrm>
            <a:off x="793662" y="4343682"/>
            <a:ext cx="11170537" cy="707886"/>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★各</a:t>
            </a:r>
            <a:r>
              <a:rPr lang="en-US" altLang="ja-JP" sz="2000" b="1" dirty="0">
                <a:latin typeface="Meiryo UI" panose="020B0604030504040204" pitchFamily="50" charset="-128"/>
                <a:ea typeface="Meiryo UI" panose="020B0604030504040204" pitchFamily="50" charset="-128"/>
              </a:rPr>
              <a:t>MF</a:t>
            </a:r>
            <a:r>
              <a:rPr lang="ja-JP" altLang="en-US" sz="2000" b="1" dirty="0">
                <a:latin typeface="Meiryo UI" panose="020B0604030504040204" pitchFamily="50" charset="-128"/>
                <a:ea typeface="Meiryo UI" panose="020B0604030504040204" pitchFamily="50" charset="-128"/>
              </a:rPr>
              <a:t>で使用しているツールがあると思います。少なくとも</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ヶ月程前にはメンバーに次回ＭＦ開催案内と</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出欠確認を取りましょう。</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キャンセルポリシーも記載して下さい。</a:t>
            </a:r>
            <a:endParaRPr lang="en-US" altLang="ja-JP" sz="20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0F6CF3-E8A9-67B1-7DCA-A64930DCAF88}"/>
              </a:ext>
            </a:extLst>
          </p:cNvPr>
          <p:cNvSpPr txBox="1"/>
          <p:nvPr/>
        </p:nvSpPr>
        <p:spPr>
          <a:xfrm>
            <a:off x="793662" y="5207110"/>
            <a:ext cx="11170537"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★勉強会会場・懇親会会場の行き方や地図を案内しましょう。</a:t>
            </a:r>
            <a:endParaRPr lang="en-US" altLang="ja-JP" sz="2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20CE31C-BAFE-5EB0-B909-5D7D1A664AAB}"/>
              </a:ext>
            </a:extLst>
          </p:cNvPr>
          <p:cNvSpPr txBox="1"/>
          <p:nvPr/>
        </p:nvSpPr>
        <p:spPr>
          <a:xfrm>
            <a:off x="793663" y="5819338"/>
            <a:ext cx="11170536" cy="769441"/>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★新しい人が入ったり、見学希望者がいたら対応する。</a:t>
            </a:r>
            <a:r>
              <a:rPr lang="en-US" altLang="ja-JP" sz="2000" b="1" dirty="0">
                <a:latin typeface="Meiryo UI" panose="020B0604030504040204" pitchFamily="50" charset="-128"/>
                <a:ea typeface="Meiryo UI" panose="020B0604030504040204" pitchFamily="50" charset="-128"/>
              </a:rPr>
              <a:t>ASN</a:t>
            </a:r>
            <a:r>
              <a:rPr lang="ja-JP" altLang="en-US" sz="2000" b="1" dirty="0">
                <a:latin typeface="Meiryo UI" panose="020B0604030504040204" pitchFamily="50" charset="-128"/>
                <a:ea typeface="Meiryo UI" panose="020B0604030504040204" pitchFamily="50" charset="-128"/>
              </a:rPr>
              <a:t>に入っていない場合は、見学は</a:t>
            </a:r>
            <a:r>
              <a:rPr lang="en-US" altLang="ja-JP" sz="2000" b="1" dirty="0">
                <a:latin typeface="Meiryo UI" panose="020B0604030504040204" pitchFamily="50" charset="-128"/>
                <a:ea typeface="Meiryo UI" panose="020B0604030504040204" pitchFamily="50" charset="-128"/>
              </a:rPr>
              <a:t>MF</a:t>
            </a:r>
            <a:r>
              <a:rPr lang="ja-JP" altLang="en-US" sz="2000" b="1" dirty="0">
                <a:latin typeface="Meiryo UI" panose="020B0604030504040204" pitchFamily="50" charset="-128"/>
                <a:ea typeface="Meiryo UI" panose="020B0604030504040204" pitchFamily="50" charset="-128"/>
              </a:rPr>
              <a:t>研究会どれ</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か</a:t>
            </a:r>
            <a:r>
              <a:rPr lang="en-US" altLang="ja-JP" sz="2400" b="1" u="sng" dirty="0">
                <a:solidFill>
                  <a:srgbClr val="FF0000"/>
                </a:solidFill>
                <a:latin typeface="Meiryo UI" panose="020B0604030504040204" pitchFamily="50" charset="-128"/>
                <a:ea typeface="Meiryo UI" panose="020B0604030504040204" pitchFamily="50" charset="-128"/>
              </a:rPr>
              <a:t>1</a:t>
            </a:r>
            <a:r>
              <a:rPr lang="ja-JP" altLang="en-US" sz="2400" b="1" u="sng" dirty="0">
                <a:solidFill>
                  <a:srgbClr val="FF0000"/>
                </a:solidFill>
                <a:latin typeface="Meiryo UI" panose="020B0604030504040204" pitchFamily="50" charset="-128"/>
                <a:ea typeface="Meiryo UI" panose="020B0604030504040204" pitchFamily="50" charset="-128"/>
              </a:rPr>
              <a:t>回だけ</a:t>
            </a:r>
            <a:r>
              <a:rPr lang="ja-JP" altLang="en-US" sz="2000" b="1" dirty="0">
                <a:latin typeface="Meiryo UI" panose="020B0604030504040204" pitchFamily="50" charset="-128"/>
                <a:ea typeface="Meiryo UI" panose="020B0604030504040204" pitchFamily="50" charset="-128"/>
              </a:rPr>
              <a:t>のため、他で見学している場合は、入会が必要であることを説明する。</a:t>
            </a:r>
          </a:p>
        </p:txBody>
      </p:sp>
    </p:spTree>
    <p:extLst>
      <p:ext uri="{BB962C8B-B14F-4D97-AF65-F5344CB8AC3E}">
        <p14:creationId xmlns:p14="http://schemas.microsoft.com/office/powerpoint/2010/main" val="351489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グラフィック 3" descr="棚の本">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049" y="359156"/>
            <a:ext cx="1097280" cy="1097280"/>
          </a:xfrm>
          <a:prstGeom prst="rect">
            <a:avLst/>
          </a:prstGeom>
        </p:spPr>
      </p:pic>
      <p:pic>
        <p:nvPicPr>
          <p:cNvPr id="8" name="グラフィック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pic>
        <p:nvPicPr>
          <p:cNvPr id="5" name="図 4">
            <a:extLst>
              <a:ext uri="{FF2B5EF4-FFF2-40B4-BE49-F238E27FC236}">
                <a16:creationId xmlns:a16="http://schemas.microsoft.com/office/drawing/2014/main" id="{9EE6B237-F4EC-4FBF-7DFE-C1C13E24F26D}"/>
              </a:ext>
            </a:extLst>
          </p:cNvPr>
          <p:cNvPicPr>
            <a:picLocks noChangeAspect="1"/>
          </p:cNvPicPr>
          <p:nvPr/>
        </p:nvPicPr>
        <p:blipFill>
          <a:blip r:embed="rId6"/>
          <a:stretch>
            <a:fillRect/>
          </a:stretch>
        </p:blipFill>
        <p:spPr>
          <a:xfrm>
            <a:off x="818342" y="3574407"/>
            <a:ext cx="11048415" cy="527542"/>
          </a:xfrm>
          <a:prstGeom prst="rect">
            <a:avLst/>
          </a:prstGeom>
        </p:spPr>
      </p:pic>
      <p:sp>
        <p:nvSpPr>
          <p:cNvPr id="11" name="タイトル 1">
            <a:extLst>
              <a:ext uri="{FF2B5EF4-FFF2-40B4-BE49-F238E27FC236}">
                <a16:creationId xmlns:a16="http://schemas.microsoft.com/office/drawing/2014/main" id="{42A4317D-47B3-92D3-1D80-AB3AFBE251FD}"/>
              </a:ext>
            </a:extLst>
          </p:cNvPr>
          <p:cNvSpPr>
            <a:spLocks noGrp="1"/>
          </p:cNvSpPr>
          <p:nvPr>
            <p:ph type="title"/>
          </p:nvPr>
        </p:nvSpPr>
        <p:spPr>
          <a:xfrm>
            <a:off x="1671198" y="473456"/>
            <a:ext cx="8192892" cy="1097280"/>
          </a:xfrm>
        </p:spPr>
        <p:txBody>
          <a:bodyPr rtlCol="0">
            <a:normAutofit/>
          </a:bodyPr>
          <a:lstStyle/>
          <a:p>
            <a:r>
              <a:rPr lang="ja-JP" altLang="en-US" sz="4200" b="1" dirty="0">
                <a:solidFill>
                  <a:schemeClr val="accent1">
                    <a:lumMod val="50000"/>
                  </a:schemeClr>
                </a:solidFill>
                <a:latin typeface="Meiryo UI" panose="020B0604030504040204" pitchFamily="50" charset="-128"/>
                <a:ea typeface="Meiryo UI" panose="020B0604030504040204" pitchFamily="50" charset="-128"/>
              </a:rPr>
              <a:t>開催準備・次回テーマ・講師依頼</a:t>
            </a:r>
          </a:p>
        </p:txBody>
      </p:sp>
      <p:sp>
        <p:nvSpPr>
          <p:cNvPr id="12" name="円/楕円 7">
            <a:extLst>
              <a:ext uri="{FF2B5EF4-FFF2-40B4-BE49-F238E27FC236}">
                <a16:creationId xmlns:a16="http://schemas.microsoft.com/office/drawing/2014/main" id="{A2AF1FC2-CDF9-4EE9-1862-9780F6522217}"/>
              </a:ext>
            </a:extLst>
          </p:cNvPr>
          <p:cNvSpPr/>
          <p:nvPr/>
        </p:nvSpPr>
        <p:spPr>
          <a:xfrm>
            <a:off x="363285" y="1910304"/>
            <a:ext cx="498929" cy="4450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2800" b="1" dirty="0">
                <a:latin typeface="Meiryo UI" panose="020B0604030504040204" pitchFamily="34" charset="-128"/>
                <a:ea typeface="Meiryo UI" panose="020B0604030504040204" pitchFamily="34" charset="-128"/>
                <a:cs typeface="Meiryo UI" panose="020B0604030504040204" pitchFamily="34" charset="-128"/>
              </a:rPr>
              <a:t>1</a:t>
            </a:r>
          </a:p>
        </p:txBody>
      </p:sp>
      <p:sp>
        <p:nvSpPr>
          <p:cNvPr id="14" name="テキスト ボックス 13">
            <a:extLst>
              <a:ext uri="{FF2B5EF4-FFF2-40B4-BE49-F238E27FC236}">
                <a16:creationId xmlns:a16="http://schemas.microsoft.com/office/drawing/2014/main" id="{A1B15D73-A4BC-B572-F241-8252580995E0}"/>
              </a:ext>
            </a:extLst>
          </p:cNvPr>
          <p:cNvSpPr txBox="1"/>
          <p:nvPr/>
        </p:nvSpPr>
        <p:spPr>
          <a:xfrm>
            <a:off x="818342" y="1888595"/>
            <a:ext cx="7517136" cy="523220"/>
          </a:xfrm>
          <a:prstGeom prst="rect">
            <a:avLst/>
          </a:prstGeom>
          <a:noFill/>
        </p:spPr>
        <p:txBody>
          <a:bodyPr wrap="square" rtlCol="0">
            <a:spAutoFit/>
          </a:bodyPr>
          <a:lstStyle/>
          <a:p>
            <a:pPr rtl="0"/>
            <a:r>
              <a:rPr lang="ja-JP" altLang="en-US" sz="2800" b="1" dirty="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rPr>
              <a:t>勉強会（懇親会）開催の直前準備・当日運営</a:t>
            </a:r>
          </a:p>
        </p:txBody>
      </p:sp>
      <p:sp>
        <p:nvSpPr>
          <p:cNvPr id="18" name="テキスト ボックス 17">
            <a:extLst>
              <a:ext uri="{FF2B5EF4-FFF2-40B4-BE49-F238E27FC236}">
                <a16:creationId xmlns:a16="http://schemas.microsoft.com/office/drawing/2014/main" id="{21D2BB2E-B927-F01F-15D0-C682DA25F39B}"/>
              </a:ext>
            </a:extLst>
          </p:cNvPr>
          <p:cNvSpPr txBox="1"/>
          <p:nvPr/>
        </p:nvSpPr>
        <p:spPr>
          <a:xfrm>
            <a:off x="868660" y="2567821"/>
            <a:ext cx="11270370"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★勉強会（懇親会）開催</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週間程前までには、リマインドで最終案内をメンバーに送る。</a:t>
            </a:r>
            <a:endParaRPr lang="en-US" altLang="ja-JP" sz="20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384B987-1C73-5596-A58C-83E43EC6B5EE}"/>
              </a:ext>
            </a:extLst>
          </p:cNvPr>
          <p:cNvSpPr txBox="1"/>
          <p:nvPr/>
        </p:nvSpPr>
        <p:spPr>
          <a:xfrm>
            <a:off x="868660" y="3094869"/>
            <a:ext cx="11152068"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★勉強会で使用するレジュメや資料を必要部数用意する。（見学者や新入生で用意ができない場合等）</a:t>
            </a:r>
            <a:endParaRPr lang="en-US" altLang="ja-JP" sz="20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2EBECE1-ED56-28C8-C9DD-8F0313F6FA2F}"/>
              </a:ext>
            </a:extLst>
          </p:cNvPr>
          <p:cNvSpPr txBox="1"/>
          <p:nvPr/>
        </p:nvSpPr>
        <p:spPr>
          <a:xfrm>
            <a:off x="868660" y="4620775"/>
            <a:ext cx="10082067"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★新入生（</a:t>
            </a:r>
            <a:r>
              <a:rPr lang="en-US" altLang="ja-JP" sz="2000" b="1" dirty="0">
                <a:latin typeface="Meiryo UI" panose="020B0604030504040204" pitchFamily="50" charset="-128"/>
                <a:ea typeface="Meiryo UI" panose="020B0604030504040204" pitchFamily="50" charset="-128"/>
              </a:rPr>
              <a:t>ASN</a:t>
            </a:r>
            <a:r>
              <a:rPr lang="ja-JP" altLang="en-US" sz="2000" b="1" dirty="0">
                <a:latin typeface="Meiryo UI" panose="020B0604030504040204" pitchFamily="50" charset="-128"/>
                <a:ea typeface="Meiryo UI" panose="020B0604030504040204" pitchFamily="50" charset="-128"/>
              </a:rPr>
              <a:t>に入会済であること）に</a:t>
            </a:r>
            <a:r>
              <a:rPr lang="en-US" altLang="ja-JP" sz="2000" b="1" dirty="0">
                <a:latin typeface="Meiryo UI" panose="020B0604030504040204" pitchFamily="50" charset="-128"/>
                <a:ea typeface="Meiryo UI" panose="020B0604030504040204" pitchFamily="50" charset="-128"/>
              </a:rPr>
              <a:t>MF</a:t>
            </a:r>
            <a:r>
              <a:rPr lang="ja-JP" altLang="en-US" sz="2000" b="1" dirty="0">
                <a:latin typeface="Meiryo UI" panose="020B0604030504040204" pitchFamily="50" charset="-128"/>
                <a:ea typeface="Meiryo UI" panose="020B0604030504040204" pitchFamily="50" charset="-128"/>
              </a:rPr>
              <a:t>グループ</a:t>
            </a:r>
            <a:r>
              <a:rPr lang="en-US" altLang="ja-JP" sz="2000" b="1" dirty="0">
                <a:latin typeface="Meiryo UI" panose="020B0604030504040204" pitchFamily="50" charset="-128"/>
                <a:ea typeface="Meiryo UI" panose="020B0604030504040204" pitchFamily="50" charset="-128"/>
              </a:rPr>
              <a:t>LINE</a:t>
            </a:r>
            <a:r>
              <a:rPr lang="ja-JP" altLang="en-US" sz="2000" b="1" dirty="0">
                <a:latin typeface="Meiryo UI" panose="020B0604030504040204" pitchFamily="50" charset="-128"/>
                <a:ea typeface="Meiryo UI" panose="020B0604030504040204" pitchFamily="50" charset="-128"/>
              </a:rPr>
              <a:t>やメーリングリストに参加してもらう。</a:t>
            </a:r>
            <a:endParaRPr lang="en-US" altLang="ja-JP" sz="2000" b="1" dirty="0">
              <a:latin typeface="Meiryo UI" panose="020B0604030504040204" pitchFamily="50" charset="-128"/>
              <a:ea typeface="Meiryo UI" panose="020B0604030504040204" pitchFamily="50" charset="-128"/>
            </a:endParaRPr>
          </a:p>
        </p:txBody>
      </p:sp>
      <p:sp>
        <p:nvSpPr>
          <p:cNvPr id="22" name="円/楕円 8">
            <a:extLst>
              <a:ext uri="{FF2B5EF4-FFF2-40B4-BE49-F238E27FC236}">
                <a16:creationId xmlns:a16="http://schemas.microsoft.com/office/drawing/2014/main" id="{B015B452-277B-5662-FE2D-EF5C181CD09D}"/>
              </a:ext>
            </a:extLst>
          </p:cNvPr>
          <p:cNvSpPr/>
          <p:nvPr/>
        </p:nvSpPr>
        <p:spPr>
          <a:xfrm>
            <a:off x="369732" y="5306248"/>
            <a:ext cx="498928" cy="44504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3600"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sp>
        <p:nvSpPr>
          <p:cNvPr id="23" name="テキスト ボックス 22">
            <a:extLst>
              <a:ext uri="{FF2B5EF4-FFF2-40B4-BE49-F238E27FC236}">
                <a16:creationId xmlns:a16="http://schemas.microsoft.com/office/drawing/2014/main" id="{34A06BEB-C52E-64DA-AAB3-3411C2BBB1FF}"/>
              </a:ext>
            </a:extLst>
          </p:cNvPr>
          <p:cNvSpPr txBox="1"/>
          <p:nvPr/>
        </p:nvSpPr>
        <p:spPr>
          <a:xfrm>
            <a:off x="818342" y="5267159"/>
            <a:ext cx="6714822" cy="523220"/>
          </a:xfrm>
          <a:prstGeom prst="rect">
            <a:avLst/>
          </a:prstGeom>
          <a:noFill/>
        </p:spPr>
        <p:txBody>
          <a:bodyPr wrap="square" rtlCol="0">
            <a:spAutoFit/>
          </a:bodyPr>
          <a:lstStyle/>
          <a:p>
            <a:pPr rtl="0"/>
            <a:r>
              <a:rPr lang="ja-JP" altLang="en-US" sz="2800" b="1" dirty="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rPr>
              <a:t>次回開催テーマ決め・講師依頼</a:t>
            </a:r>
          </a:p>
        </p:txBody>
      </p:sp>
      <p:sp>
        <p:nvSpPr>
          <p:cNvPr id="24" name="テキスト ボックス 23">
            <a:extLst>
              <a:ext uri="{FF2B5EF4-FFF2-40B4-BE49-F238E27FC236}">
                <a16:creationId xmlns:a16="http://schemas.microsoft.com/office/drawing/2014/main" id="{AA822699-54FC-2ABC-092B-570960CE6D91}"/>
              </a:ext>
            </a:extLst>
          </p:cNvPr>
          <p:cNvSpPr txBox="1"/>
          <p:nvPr/>
        </p:nvSpPr>
        <p:spPr>
          <a:xfrm>
            <a:off x="818341" y="5843727"/>
            <a:ext cx="11048415" cy="707886"/>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★次回開催日時や会場・テーマや講師等、勉強会終了の際にメンバーで決めても、後日、運営幹事と</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代表幹事で相談して決めても自由。</a:t>
            </a:r>
            <a:endParaRPr lang="en-US" altLang="ja-JP" sz="20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BF0D7C7-B616-9640-5757-9BE0CDB0D16D}"/>
              </a:ext>
            </a:extLst>
          </p:cNvPr>
          <p:cNvSpPr txBox="1"/>
          <p:nvPr/>
        </p:nvSpPr>
        <p:spPr>
          <a:xfrm>
            <a:off x="868660" y="4141038"/>
            <a:ext cx="11270370"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★メンバー各人の会費（懇親会費等）がある場合、領収証を人数分手配し、メンバーに配布して下さい。</a:t>
            </a:r>
            <a:endParaRPr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07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グラフィック 4" descr="開いた本">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242" y="267697"/>
            <a:ext cx="1097280" cy="1097280"/>
          </a:xfrm>
          <a:prstGeom prst="rect">
            <a:avLst/>
          </a:prstGeom>
        </p:spPr>
      </p:pic>
      <p:pic>
        <p:nvPicPr>
          <p:cNvPr id="9" name="グラフィック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
        <p:nvSpPr>
          <p:cNvPr id="10" name="タイトル 1">
            <a:extLst>
              <a:ext uri="{FF2B5EF4-FFF2-40B4-BE49-F238E27FC236}">
                <a16:creationId xmlns:a16="http://schemas.microsoft.com/office/drawing/2014/main" id="{F974E3F1-D56E-C92E-454B-3C1F40CA88FF}"/>
              </a:ext>
            </a:extLst>
          </p:cNvPr>
          <p:cNvSpPr>
            <a:spLocks noGrp="1"/>
          </p:cNvSpPr>
          <p:nvPr>
            <p:ph type="title"/>
          </p:nvPr>
        </p:nvSpPr>
        <p:spPr>
          <a:xfrm>
            <a:off x="1671198" y="267697"/>
            <a:ext cx="2496541" cy="1097280"/>
          </a:xfrm>
        </p:spPr>
        <p:txBody>
          <a:bodyPr rtlCol="0">
            <a:normAutofit/>
          </a:bodyPr>
          <a:lstStyle/>
          <a:p>
            <a:r>
              <a:rPr lang="ja-JP" altLang="en-US" sz="4200" b="1" dirty="0">
                <a:solidFill>
                  <a:schemeClr val="accent6">
                    <a:lumMod val="50000"/>
                  </a:schemeClr>
                </a:solidFill>
                <a:latin typeface="Meiryo UI" panose="020B0604030504040204" pitchFamily="50" charset="-128"/>
                <a:ea typeface="Meiryo UI" panose="020B0604030504040204" pitchFamily="50" charset="-128"/>
              </a:rPr>
              <a:t>開催報告</a:t>
            </a:r>
          </a:p>
        </p:txBody>
      </p:sp>
      <p:sp>
        <p:nvSpPr>
          <p:cNvPr id="11" name="テキスト ボックス 10">
            <a:extLst>
              <a:ext uri="{FF2B5EF4-FFF2-40B4-BE49-F238E27FC236}">
                <a16:creationId xmlns:a16="http://schemas.microsoft.com/office/drawing/2014/main" id="{3C2A4963-022C-3418-B583-5B3E9314E795}"/>
              </a:ext>
            </a:extLst>
          </p:cNvPr>
          <p:cNvSpPr txBox="1"/>
          <p:nvPr/>
        </p:nvSpPr>
        <p:spPr>
          <a:xfrm>
            <a:off x="1033278" y="1496217"/>
            <a:ext cx="8742614" cy="523220"/>
          </a:xfrm>
          <a:prstGeom prst="rect">
            <a:avLst/>
          </a:prstGeom>
          <a:noFill/>
        </p:spPr>
        <p:txBody>
          <a:bodyPr wrap="square" rtlCol="0">
            <a:spAutoFit/>
          </a:bodyPr>
          <a:lstStyle/>
          <a:p>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開催報告（</a:t>
            </a:r>
            <a:r>
              <a:rPr lang="en-US" altLang="ja-JP"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excel</a:t>
            </a:r>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）フォーマットに参加者入力</a:t>
            </a:r>
          </a:p>
        </p:txBody>
      </p:sp>
      <p:sp>
        <p:nvSpPr>
          <p:cNvPr id="12" name="円/楕円 7">
            <a:extLst>
              <a:ext uri="{FF2B5EF4-FFF2-40B4-BE49-F238E27FC236}">
                <a16:creationId xmlns:a16="http://schemas.microsoft.com/office/drawing/2014/main" id="{B583369F-27E2-F68A-B436-4DC491D5116C}"/>
              </a:ext>
            </a:extLst>
          </p:cNvPr>
          <p:cNvSpPr/>
          <p:nvPr/>
        </p:nvSpPr>
        <p:spPr>
          <a:xfrm>
            <a:off x="495625" y="1545725"/>
            <a:ext cx="498929" cy="4450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2800" b="1" dirty="0">
                <a:latin typeface="Meiryo UI" panose="020B0604030504040204" pitchFamily="34" charset="-128"/>
                <a:ea typeface="Meiryo UI" panose="020B0604030504040204" pitchFamily="34" charset="-128"/>
                <a:cs typeface="Meiryo UI" panose="020B0604030504040204" pitchFamily="34" charset="-128"/>
              </a:rPr>
              <a:t>1</a:t>
            </a:r>
          </a:p>
        </p:txBody>
      </p:sp>
      <p:sp>
        <p:nvSpPr>
          <p:cNvPr id="13" name="テキスト ボックス 12">
            <a:extLst>
              <a:ext uri="{FF2B5EF4-FFF2-40B4-BE49-F238E27FC236}">
                <a16:creationId xmlns:a16="http://schemas.microsoft.com/office/drawing/2014/main" id="{8772ADC9-B56C-3014-BC94-096A4E8954A1}"/>
              </a:ext>
            </a:extLst>
          </p:cNvPr>
          <p:cNvSpPr txBox="1"/>
          <p:nvPr/>
        </p:nvSpPr>
        <p:spPr>
          <a:xfrm>
            <a:off x="557318" y="2249492"/>
            <a:ext cx="6030303" cy="1015663"/>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★開催報告フォーマットは最新のものをご利用下さい。（前任の幹事より引き継いで下さい。</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お持ちでない場合は、事務局までお申し出ください）</a:t>
            </a:r>
            <a:endParaRPr lang="en-US" altLang="ja-JP" sz="2000" b="1" dirty="0">
              <a:latin typeface="Meiryo UI" panose="020B0604030504040204" pitchFamily="50" charset="-128"/>
              <a:ea typeface="Meiryo UI" panose="020B0604030504040204" pitchFamily="50" charset="-128"/>
            </a:endParaRPr>
          </a:p>
        </p:txBody>
      </p:sp>
      <p:sp>
        <p:nvSpPr>
          <p:cNvPr id="14" name="矢印: 下 13">
            <a:extLst>
              <a:ext uri="{FF2B5EF4-FFF2-40B4-BE49-F238E27FC236}">
                <a16:creationId xmlns:a16="http://schemas.microsoft.com/office/drawing/2014/main" id="{E0C799EE-7D60-EA4E-3666-4E88A6F586E2}"/>
              </a:ext>
            </a:extLst>
          </p:cNvPr>
          <p:cNvSpPr/>
          <p:nvPr/>
        </p:nvSpPr>
        <p:spPr>
          <a:xfrm rot="16200000">
            <a:off x="6396611" y="2087511"/>
            <a:ext cx="1127330" cy="1253661"/>
          </a:xfrm>
          <a:prstGeom prst="downArrow">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C8CCCCB-50D5-1F3E-8326-3C2DC262A904}"/>
              </a:ext>
            </a:extLst>
          </p:cNvPr>
          <p:cNvSpPr txBox="1"/>
          <p:nvPr/>
        </p:nvSpPr>
        <p:spPr>
          <a:xfrm>
            <a:off x="7590861" y="2437707"/>
            <a:ext cx="1663233" cy="523220"/>
          </a:xfrm>
          <a:prstGeom prst="rect">
            <a:avLst/>
          </a:prstGeom>
          <a:noFill/>
        </p:spPr>
        <p:txBody>
          <a:bodyPr wrap="square" rtlCol="0">
            <a:spAutoFit/>
          </a:bodyPr>
          <a:lstStyle/>
          <a:p>
            <a:pPr rtl="0"/>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別紙参照</a:t>
            </a:r>
          </a:p>
        </p:txBody>
      </p:sp>
      <p:sp>
        <p:nvSpPr>
          <p:cNvPr id="16" name="テキスト ボックス 15">
            <a:extLst>
              <a:ext uri="{FF2B5EF4-FFF2-40B4-BE49-F238E27FC236}">
                <a16:creationId xmlns:a16="http://schemas.microsoft.com/office/drawing/2014/main" id="{2926D965-1205-8F3E-AC1B-1F1AA46723E5}"/>
              </a:ext>
            </a:extLst>
          </p:cNvPr>
          <p:cNvSpPr txBox="1"/>
          <p:nvPr/>
        </p:nvSpPr>
        <p:spPr>
          <a:xfrm>
            <a:off x="951983" y="3610229"/>
            <a:ext cx="10764661" cy="954107"/>
          </a:xfrm>
          <a:prstGeom prst="rect">
            <a:avLst/>
          </a:prstGeom>
          <a:noFill/>
        </p:spPr>
        <p:txBody>
          <a:bodyPr wrap="square" rtlCol="0">
            <a:spAutoFit/>
          </a:bodyPr>
          <a:lstStyle/>
          <a:p>
            <a:pPr rtl="0"/>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開催報告を理事幹事メーリングリスト</a:t>
            </a:r>
            <a:r>
              <a:rPr lang="en-US" altLang="ja-JP"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(2025@asn-web.net)</a:t>
            </a:r>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へ送信</a:t>
            </a:r>
            <a:endParaRPr lang="en-US" altLang="ja-JP"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endParaRPr>
          </a:p>
          <a:p>
            <a:pPr rtl="0"/>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　　で作成した開催報告（</a:t>
            </a:r>
            <a:r>
              <a:rPr lang="en-US" altLang="ja-JP"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excel</a:t>
            </a:r>
            <a:r>
              <a:rPr lang="ja-JP" altLang="en-US" sz="28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）を添付</a:t>
            </a:r>
          </a:p>
        </p:txBody>
      </p:sp>
      <p:sp>
        <p:nvSpPr>
          <p:cNvPr id="17" name="円/楕円 8">
            <a:extLst>
              <a:ext uri="{FF2B5EF4-FFF2-40B4-BE49-F238E27FC236}">
                <a16:creationId xmlns:a16="http://schemas.microsoft.com/office/drawing/2014/main" id="{C946116B-87FC-7112-8DA2-25E79FC831F6}"/>
              </a:ext>
            </a:extLst>
          </p:cNvPr>
          <p:cNvSpPr/>
          <p:nvPr/>
        </p:nvSpPr>
        <p:spPr>
          <a:xfrm>
            <a:off x="495626" y="3636013"/>
            <a:ext cx="498928" cy="4450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3600" b="1" dirty="0">
                <a:latin typeface="Meiryo UI" panose="020B0604030504040204" pitchFamily="34" charset="-128"/>
                <a:ea typeface="Meiryo UI" panose="020B0604030504040204" pitchFamily="34" charset="-128"/>
                <a:cs typeface="Meiryo UI" panose="020B0604030504040204" pitchFamily="34" charset="-128"/>
              </a:rPr>
              <a:t>2</a:t>
            </a:r>
          </a:p>
        </p:txBody>
      </p:sp>
      <p:sp>
        <p:nvSpPr>
          <p:cNvPr id="18" name="テキスト ボックス 17">
            <a:extLst>
              <a:ext uri="{FF2B5EF4-FFF2-40B4-BE49-F238E27FC236}">
                <a16:creationId xmlns:a16="http://schemas.microsoft.com/office/drawing/2014/main" id="{2F03D229-5F35-424E-BA25-45E715875B1F}"/>
              </a:ext>
            </a:extLst>
          </p:cNvPr>
          <p:cNvSpPr txBox="1"/>
          <p:nvPr/>
        </p:nvSpPr>
        <p:spPr>
          <a:xfrm>
            <a:off x="745087" y="4788259"/>
            <a:ext cx="5588358" cy="646331"/>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メールタイトル</a:t>
            </a:r>
            <a:r>
              <a:rPr lang="ja-JP" altLang="en-US"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a:t>
            </a:r>
            <a:r>
              <a:rPr lang="en-US" altLang="ja-JP" u="sng" dirty="0">
                <a:latin typeface="Meiryo UI" panose="020B0604030504040204" pitchFamily="50" charset="-128"/>
                <a:ea typeface="Meiryo UI" panose="020B0604030504040204" pitchFamily="50" charset="-128"/>
              </a:rPr>
              <a:t>2025:00060</a:t>
            </a:r>
            <a:r>
              <a:rPr lang="en-US" altLang="ja-JP"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MF50</a:t>
            </a:r>
            <a:r>
              <a:rPr lang="ja-JP" altLang="en-US" b="1" dirty="0">
                <a:latin typeface="Meiryo UI" panose="020B0604030504040204" pitchFamily="50" charset="-128"/>
                <a:ea typeface="Meiryo UI" panose="020B0604030504040204" pitchFamily="50" charset="-128"/>
              </a:rPr>
              <a:t>の開催報告</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］内は自動で付番されます</a:t>
            </a:r>
          </a:p>
        </p:txBody>
      </p:sp>
      <p:sp>
        <p:nvSpPr>
          <p:cNvPr id="20" name="テキスト ボックス 19">
            <a:extLst>
              <a:ext uri="{FF2B5EF4-FFF2-40B4-BE49-F238E27FC236}">
                <a16:creationId xmlns:a16="http://schemas.microsoft.com/office/drawing/2014/main" id="{CD7D5072-A14F-EEE2-41AE-9BD163EC00F5}"/>
              </a:ext>
            </a:extLst>
          </p:cNvPr>
          <p:cNvSpPr txBox="1"/>
          <p:nvPr/>
        </p:nvSpPr>
        <p:spPr>
          <a:xfrm>
            <a:off x="745087" y="5573090"/>
            <a:ext cx="10971557" cy="923330"/>
          </a:xfrm>
          <a:prstGeom prst="rect">
            <a:avLst/>
          </a:prstGeom>
          <a:noFill/>
        </p:spPr>
        <p:txBody>
          <a:bodyPr wrap="square">
            <a:spAutoFit/>
          </a:bodyPr>
          <a:lstStyle/>
          <a:p>
            <a:pPr>
              <a:buNone/>
            </a:pPr>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 ASN</a:t>
            </a:r>
            <a:r>
              <a:rPr lang="ja-JP" altLang="ja-JP" dirty="0">
                <a:effectLst/>
                <a:latin typeface="Meiryo UI" panose="020B0604030504040204" pitchFamily="50" charset="-128"/>
                <a:ea typeface="Meiryo UI" panose="020B0604030504040204" pitchFamily="50" charset="-128"/>
                <a:cs typeface="ＭＳ Ｐゴシック" panose="020B0600070205080204" pitchFamily="50" charset="-128"/>
              </a:rPr>
              <a:t>理事・幹事の皆様</a:t>
            </a:r>
          </a:p>
          <a:p>
            <a:pPr>
              <a:buNone/>
            </a:pPr>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dirty="0">
                <a:effectLst/>
                <a:latin typeface="Meiryo UI" panose="020B0604030504040204" pitchFamily="50" charset="-128"/>
                <a:ea typeface="Meiryo UI" panose="020B0604030504040204" pitchFamily="50" charset="-128"/>
                <a:cs typeface="ＭＳ Ｐゴシック" panose="020B0600070205080204" pitchFamily="50" charset="-128"/>
              </a:rPr>
              <a:t>いつもお世話になっております。</a:t>
            </a:r>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MF60</a:t>
            </a:r>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運営</a:t>
            </a:r>
            <a:r>
              <a:rPr lang="ja-JP" altLang="ja-JP" dirty="0">
                <a:effectLst/>
                <a:latin typeface="Meiryo UI" panose="020B0604030504040204" pitchFamily="50" charset="-128"/>
                <a:ea typeface="Meiryo UI" panose="020B0604030504040204" pitchFamily="50" charset="-128"/>
                <a:cs typeface="ＭＳ Ｐゴシック" panose="020B0600070205080204" pitchFamily="50" charset="-128"/>
              </a:rPr>
              <a:t>幹事の</a:t>
            </a:r>
            <a:r>
              <a:rPr lang="ja-JP" altLang="en-US" dirty="0">
                <a:latin typeface="Meiryo UI" panose="020B0604030504040204" pitchFamily="50" charset="-128"/>
                <a:ea typeface="Meiryo UI" panose="020B0604030504040204" pitchFamily="50" charset="-128"/>
                <a:cs typeface="ＭＳ Ｐゴシック" panose="020B0600070205080204" pitchFamily="50" charset="-128"/>
              </a:rPr>
              <a:t>菊川</a:t>
            </a:r>
            <a:r>
              <a:rPr lang="ja-JP" altLang="ja-JP" dirty="0">
                <a:effectLst/>
                <a:latin typeface="Meiryo UI" panose="020B0604030504040204" pitchFamily="50" charset="-128"/>
                <a:ea typeface="Meiryo UI" panose="020B0604030504040204" pitchFamily="50" charset="-128"/>
                <a:cs typeface="ＭＳ Ｐゴシック" panose="020B0600070205080204" pitchFamily="50" charset="-128"/>
              </a:rPr>
              <a:t>です。</a:t>
            </a:r>
          </a:p>
          <a:p>
            <a:pPr>
              <a:buNone/>
            </a:pPr>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 8/29</a:t>
            </a:r>
            <a:r>
              <a:rPr lang="ja-JP" altLang="ja-JP" dirty="0">
                <a:effectLst/>
                <a:latin typeface="Meiryo UI" panose="020B0604030504040204" pitchFamily="50" charset="-128"/>
                <a:ea typeface="Meiryo UI" panose="020B0604030504040204" pitchFamily="50" charset="-128"/>
                <a:cs typeface="ＭＳ Ｐゴシック" panose="020B0600070205080204" pitchFamily="50" charset="-128"/>
              </a:rPr>
              <a:t>（金）に勉強会と懇親会を行いましたので、開催報告書をお送りさせて頂きます。ご確認をお願いいたします。</a:t>
            </a:r>
          </a:p>
        </p:txBody>
      </p:sp>
      <p:sp>
        <p:nvSpPr>
          <p:cNvPr id="21" name="円/楕円 7">
            <a:extLst>
              <a:ext uri="{FF2B5EF4-FFF2-40B4-BE49-F238E27FC236}">
                <a16:creationId xmlns:a16="http://schemas.microsoft.com/office/drawing/2014/main" id="{2B56AA75-B1E0-8204-6663-4F51F0EEBAFE}"/>
              </a:ext>
            </a:extLst>
          </p:cNvPr>
          <p:cNvSpPr/>
          <p:nvPr/>
        </p:nvSpPr>
        <p:spPr>
          <a:xfrm>
            <a:off x="1033278" y="4070922"/>
            <a:ext cx="417633" cy="4450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ja-JP" sz="2800" b="1" dirty="0">
                <a:latin typeface="Meiryo UI" panose="020B0604030504040204" pitchFamily="34" charset="-128"/>
                <a:ea typeface="Meiryo UI" panose="020B0604030504040204" pitchFamily="34" charset="-128"/>
                <a:cs typeface="Meiryo UI" panose="020B0604030504040204" pitchFamily="34" charset="-128"/>
              </a:rPr>
              <a:t>1</a:t>
            </a:r>
          </a:p>
        </p:txBody>
      </p:sp>
    </p:spTree>
    <p:extLst>
      <p:ext uri="{BB962C8B-B14F-4D97-AF65-F5344CB8AC3E}">
        <p14:creationId xmlns:p14="http://schemas.microsoft.com/office/powerpoint/2010/main" val="38165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AC07C0-F79F-5114-F80C-802AE82BC698}"/>
            </a:ext>
          </a:extLst>
        </p:cNvPr>
        <p:cNvGrpSpPr/>
        <p:nvPr/>
      </p:nvGrpSpPr>
      <p:grpSpPr>
        <a:xfrm>
          <a:off x="0" y="0"/>
          <a:ext cx="0" cy="0"/>
          <a:chOff x="0" y="0"/>
          <a:chExt cx="0" cy="0"/>
        </a:xfrm>
      </p:grpSpPr>
      <p:pic>
        <p:nvPicPr>
          <p:cNvPr id="11" name="グラフィック 10" descr="棚の本">
            <a:extLst>
              <a:ext uri="{FF2B5EF4-FFF2-40B4-BE49-F238E27FC236}">
                <a16:creationId xmlns:a16="http://schemas.microsoft.com/office/drawing/2014/main" id="{C44C435B-EC5E-D10C-CF0C-7D19CFEF18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3839" y="1958435"/>
            <a:ext cx="2659472" cy="2659472"/>
          </a:xfrm>
          <a:prstGeom prst="rect">
            <a:avLst/>
          </a:prstGeom>
        </p:spPr>
      </p:pic>
      <p:cxnSp>
        <p:nvCxnSpPr>
          <p:cNvPr id="16" name="直線​​コネクタ(S) 15">
            <a:extLst>
              <a:ext uri="{FF2B5EF4-FFF2-40B4-BE49-F238E27FC236}">
                <a16:creationId xmlns:a16="http://schemas.microsoft.com/office/drawing/2014/main" id="{DA45E875-B428-47CC-0CB1-B5BEC51CEE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グラフィック 4" descr="チャット">
            <a:extLst>
              <a:ext uri="{FF2B5EF4-FFF2-40B4-BE49-F238E27FC236}">
                <a16:creationId xmlns:a16="http://schemas.microsoft.com/office/drawing/2014/main" id="{DD821081-156B-AC88-2283-649C22E04F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133" y="2224454"/>
            <a:ext cx="2646677" cy="2646677"/>
          </a:xfrm>
          <a:prstGeom prst="rect">
            <a:avLst/>
          </a:prstGeom>
        </p:spPr>
      </p:pic>
      <p:cxnSp>
        <p:nvCxnSpPr>
          <p:cNvPr id="20" name="直線​​コネクタ(S) 19">
            <a:extLst>
              <a:ext uri="{FF2B5EF4-FFF2-40B4-BE49-F238E27FC236}">
                <a16:creationId xmlns:a16="http://schemas.microsoft.com/office/drawing/2014/main" id="{F38EB376-8445-8F99-FDBC-04D83B704E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グラフィック 6" descr="黒板">
            <a:extLst>
              <a:ext uri="{FF2B5EF4-FFF2-40B4-BE49-F238E27FC236}">
                <a16:creationId xmlns:a16="http://schemas.microsoft.com/office/drawing/2014/main" id="{51DCF5A0-FFA1-7E15-0D76-002F3EE64C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6531" y="2113693"/>
            <a:ext cx="2648371" cy="2648371"/>
          </a:xfrm>
          <a:prstGeom prst="rect">
            <a:avLst/>
          </a:prstGeom>
        </p:spPr>
      </p:pic>
      <p:cxnSp>
        <p:nvCxnSpPr>
          <p:cNvPr id="22" name="直線​​コネクタ(S) 21">
            <a:extLst>
              <a:ext uri="{FF2B5EF4-FFF2-40B4-BE49-F238E27FC236}">
                <a16:creationId xmlns:a16="http://schemas.microsoft.com/office/drawing/2014/main" id="{B33A3D19-413C-BF7E-312C-5134A72EE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グラフィック 8" descr="開いた本">
            <a:extLst>
              <a:ext uri="{FF2B5EF4-FFF2-40B4-BE49-F238E27FC236}">
                <a16:creationId xmlns:a16="http://schemas.microsoft.com/office/drawing/2014/main" id="{96260F04-2878-B8FA-EBB9-8AC0915910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26751" y="1985174"/>
            <a:ext cx="2648372" cy="2648372"/>
          </a:xfrm>
          <a:prstGeom prst="rect">
            <a:avLst/>
          </a:prstGeom>
        </p:spPr>
      </p:pic>
      <p:sp>
        <p:nvSpPr>
          <p:cNvPr id="18" name="長方形 17">
            <a:extLst>
              <a:ext uri="{FF2B5EF4-FFF2-40B4-BE49-F238E27FC236}">
                <a16:creationId xmlns:a16="http://schemas.microsoft.com/office/drawing/2014/main" id="{E135885D-199C-C639-CA62-C71420D15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24" name="直線​​コネクタ(S) 23">
            <a:extLst>
              <a:ext uri="{FF2B5EF4-FFF2-40B4-BE49-F238E27FC236}">
                <a16:creationId xmlns:a16="http://schemas.microsoft.com/office/drawing/2014/main" id="{3AB1D333-A4C3-E2B0-1EE1-324D9B0284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C4054D63-0573-D226-673F-7B795B416E91}"/>
              </a:ext>
            </a:extLst>
          </p:cNvPr>
          <p:cNvSpPr>
            <a:spLocks noGrp="1"/>
          </p:cNvSpPr>
          <p:nvPr>
            <p:ph type="subTitle" idx="1"/>
          </p:nvPr>
        </p:nvSpPr>
        <p:spPr>
          <a:xfrm>
            <a:off x="414781" y="5065374"/>
            <a:ext cx="11560342" cy="930445"/>
          </a:xfrm>
        </p:spPr>
        <p:txBody>
          <a:bodyPr rtlCol="0">
            <a:normAutofit/>
          </a:bodyPr>
          <a:lstStyle/>
          <a:p>
            <a:pPr rtl="0"/>
            <a:r>
              <a:rPr lang="ja-JP" altLang="en-US" sz="3200" b="1" dirty="0">
                <a:solidFill>
                  <a:srgbClr val="E7E6E6"/>
                </a:solidFill>
                <a:latin typeface="Meiryo UI" panose="020B0604030504040204" pitchFamily="34" charset="-128"/>
                <a:ea typeface="Meiryo UI" panose="020B0604030504040204" pitchFamily="34" charset="-128"/>
                <a:cs typeface="Meiryo UI" panose="020B0604030504040204" pitchFamily="34" charset="-128"/>
              </a:rPr>
              <a:t>ご不明点等ございましたら、お気軽に事務局までお問合せください</a:t>
            </a:r>
          </a:p>
        </p:txBody>
      </p:sp>
      <p:sp>
        <p:nvSpPr>
          <p:cNvPr id="4" name="正方形/長方形 3">
            <a:extLst>
              <a:ext uri="{FF2B5EF4-FFF2-40B4-BE49-F238E27FC236}">
                <a16:creationId xmlns:a16="http://schemas.microsoft.com/office/drawing/2014/main" id="{93E9FB85-EA15-C43D-84F9-05113FF07E95}"/>
              </a:ext>
            </a:extLst>
          </p:cNvPr>
          <p:cNvSpPr/>
          <p:nvPr/>
        </p:nvSpPr>
        <p:spPr>
          <a:xfrm>
            <a:off x="378068" y="380198"/>
            <a:ext cx="11438792" cy="1828617"/>
          </a:xfrm>
          <a:prstGeom prst="rect">
            <a:avLst/>
          </a:prstGeom>
          <a:pattFill prst="pct75">
            <a:fgClr>
              <a:schemeClr val="tx2">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13" name="タイトル 1">
            <a:extLst>
              <a:ext uri="{FF2B5EF4-FFF2-40B4-BE49-F238E27FC236}">
                <a16:creationId xmlns:a16="http://schemas.microsoft.com/office/drawing/2014/main" id="{29ED5BF3-855C-AF67-A0F5-476BCF2651C8}"/>
              </a:ext>
            </a:extLst>
          </p:cNvPr>
          <p:cNvSpPr txBox="1">
            <a:spLocks/>
          </p:cNvSpPr>
          <p:nvPr/>
        </p:nvSpPr>
        <p:spPr>
          <a:xfrm>
            <a:off x="375140" y="735779"/>
            <a:ext cx="11139854" cy="930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ja-JP" altLang="ja-JP" sz="4800" b="1" dirty="0"/>
              <a:t>運営幹事</a:t>
            </a:r>
            <a:r>
              <a:rPr lang="ja-JP" altLang="en-US" sz="4800" b="1" dirty="0"/>
              <a:t>の皆さま、宜しくお願いいたします</a:t>
            </a:r>
          </a:p>
        </p:txBody>
      </p:sp>
      <p:sp>
        <p:nvSpPr>
          <p:cNvPr id="23" name="テキスト ボックス 22">
            <a:extLst>
              <a:ext uri="{FF2B5EF4-FFF2-40B4-BE49-F238E27FC236}">
                <a16:creationId xmlns:a16="http://schemas.microsoft.com/office/drawing/2014/main" id="{AE344E12-A99D-C63A-C7B8-97C8856C2F4F}"/>
              </a:ext>
            </a:extLst>
          </p:cNvPr>
          <p:cNvSpPr txBox="1"/>
          <p:nvPr/>
        </p:nvSpPr>
        <p:spPr>
          <a:xfrm>
            <a:off x="1615080" y="5837464"/>
            <a:ext cx="9417518" cy="461665"/>
          </a:xfrm>
          <a:prstGeom prst="rect">
            <a:avLst/>
          </a:prstGeom>
          <a:noFill/>
        </p:spPr>
        <p:txBody>
          <a:bodyPr wrap="square">
            <a:spAutoFit/>
          </a:bodyPr>
          <a:lstStyle/>
          <a:p>
            <a:r>
              <a:rPr lang="en-US" altLang="ja-JP" sz="2400" b="1" dirty="0">
                <a:solidFill>
                  <a:schemeClr val="bg1"/>
                </a:solidFill>
                <a:latin typeface="Meiryo UI" panose="020B0604030504040204" pitchFamily="50" charset="-128"/>
                <a:ea typeface="Meiryo UI" panose="020B0604030504040204" pitchFamily="50" charset="-128"/>
              </a:rPr>
              <a:t>ASN</a:t>
            </a:r>
            <a:r>
              <a:rPr lang="ja-JP" altLang="en-US" sz="2400" b="1" dirty="0">
                <a:solidFill>
                  <a:schemeClr val="bg1"/>
                </a:solidFill>
                <a:latin typeface="Meiryo UI" panose="020B0604030504040204" pitchFamily="50" charset="-128"/>
                <a:ea typeface="Meiryo UI" panose="020B0604030504040204" pitchFamily="50" charset="-128"/>
              </a:rPr>
              <a:t>　</a:t>
            </a:r>
            <a:r>
              <a:rPr lang="en-US" altLang="ja-JP" sz="2400" b="1" dirty="0">
                <a:solidFill>
                  <a:schemeClr val="bg1"/>
                </a:solidFill>
                <a:latin typeface="Meiryo UI" panose="020B0604030504040204" pitchFamily="50" charset="-128"/>
                <a:ea typeface="Meiryo UI" panose="020B0604030504040204" pitchFamily="50" charset="-128"/>
              </a:rPr>
              <a:t>HP</a:t>
            </a:r>
            <a:r>
              <a:rPr lang="ja-JP" altLang="en-US" sz="2400" b="1" dirty="0">
                <a:solidFill>
                  <a:schemeClr val="bg1"/>
                </a:solidFill>
                <a:latin typeface="Meiryo UI" panose="020B0604030504040204" pitchFamily="50" charset="-128"/>
                <a:ea typeface="Meiryo UI" panose="020B0604030504040204" pitchFamily="50" charset="-128"/>
              </a:rPr>
              <a:t> よりお問い合わせフォームから「</a:t>
            </a:r>
            <a:r>
              <a:rPr lang="en-US" altLang="ja-JP" sz="2400" b="1" dirty="0">
                <a:solidFill>
                  <a:schemeClr val="bg1"/>
                </a:solidFill>
                <a:latin typeface="Meiryo UI" panose="020B0604030504040204" pitchFamily="50" charset="-128"/>
                <a:ea typeface="Meiryo UI" panose="020B0604030504040204" pitchFamily="50" charset="-128"/>
              </a:rPr>
              <a:t>ASN</a:t>
            </a:r>
            <a:r>
              <a:rPr lang="ja-JP" altLang="en-US" sz="2400" b="1" dirty="0">
                <a:solidFill>
                  <a:schemeClr val="bg1"/>
                </a:solidFill>
                <a:latin typeface="Meiryo UI" panose="020B0604030504040204" pitchFamily="50" charset="-128"/>
                <a:ea typeface="Meiryo UI" panose="020B0604030504040204" pitchFamily="50" charset="-128"/>
              </a:rPr>
              <a:t>事務局」宛にお送りください</a:t>
            </a:r>
          </a:p>
        </p:txBody>
      </p:sp>
    </p:spTree>
    <p:extLst>
      <p:ext uri="{BB962C8B-B14F-4D97-AF65-F5344CB8AC3E}">
        <p14:creationId xmlns:p14="http://schemas.microsoft.com/office/powerpoint/2010/main" val="16190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216F1-7516-891E-956C-F47879B4387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8069E06-0A93-E630-6196-0CF363C7AD13}"/>
              </a:ext>
            </a:extLst>
          </p:cNvPr>
          <p:cNvPicPr>
            <a:picLocks noChangeAspect="1"/>
          </p:cNvPicPr>
          <p:nvPr/>
        </p:nvPicPr>
        <p:blipFill>
          <a:blip r:embed="rId3"/>
          <a:stretch>
            <a:fillRect/>
          </a:stretch>
        </p:blipFill>
        <p:spPr>
          <a:xfrm>
            <a:off x="262060" y="107675"/>
            <a:ext cx="5361272" cy="3438524"/>
          </a:xfrm>
          <a:prstGeom prst="rect">
            <a:avLst/>
          </a:prstGeom>
        </p:spPr>
      </p:pic>
      <p:pic>
        <p:nvPicPr>
          <p:cNvPr id="5" name="図 4">
            <a:extLst>
              <a:ext uri="{FF2B5EF4-FFF2-40B4-BE49-F238E27FC236}">
                <a16:creationId xmlns:a16="http://schemas.microsoft.com/office/drawing/2014/main" id="{D4CE7B9E-7866-0A18-1E10-D15A144DC982}"/>
              </a:ext>
            </a:extLst>
          </p:cNvPr>
          <p:cNvPicPr>
            <a:picLocks noChangeAspect="1"/>
          </p:cNvPicPr>
          <p:nvPr/>
        </p:nvPicPr>
        <p:blipFill>
          <a:blip r:embed="rId4"/>
          <a:stretch>
            <a:fillRect/>
          </a:stretch>
        </p:blipFill>
        <p:spPr>
          <a:xfrm>
            <a:off x="269507" y="3656858"/>
            <a:ext cx="5353825" cy="3087303"/>
          </a:xfrm>
          <a:prstGeom prst="rect">
            <a:avLst/>
          </a:prstGeom>
        </p:spPr>
      </p:pic>
      <p:cxnSp>
        <p:nvCxnSpPr>
          <p:cNvPr id="14" name="コネクタ: 曲線 13">
            <a:extLst>
              <a:ext uri="{FF2B5EF4-FFF2-40B4-BE49-F238E27FC236}">
                <a16:creationId xmlns:a16="http://schemas.microsoft.com/office/drawing/2014/main" id="{919841F3-E6E7-C0C0-1239-3780C06EAABA}"/>
              </a:ext>
            </a:extLst>
          </p:cNvPr>
          <p:cNvCxnSpPr/>
          <p:nvPr/>
        </p:nvCxnSpPr>
        <p:spPr>
          <a:xfrm flipV="1">
            <a:off x="262060" y="3994971"/>
            <a:ext cx="5399772" cy="548640"/>
          </a:xfrm>
          <a:prstGeom prst="curvedConnector3">
            <a:avLst>
              <a:gd name="adj1" fmla="val 45900"/>
            </a:avLst>
          </a:prstGeom>
          <a:ln w="25400"/>
        </p:spPr>
        <p:style>
          <a:lnRef idx="1">
            <a:schemeClr val="dk1"/>
          </a:lnRef>
          <a:fillRef idx="0">
            <a:schemeClr val="dk1"/>
          </a:fillRef>
          <a:effectRef idx="0">
            <a:schemeClr val="dk1"/>
          </a:effectRef>
          <a:fontRef idx="minor">
            <a:schemeClr val="tx1"/>
          </a:fontRef>
        </p:style>
      </p:cxnSp>
      <p:cxnSp>
        <p:nvCxnSpPr>
          <p:cNvPr id="19" name="コネクタ: 曲線 18">
            <a:extLst>
              <a:ext uri="{FF2B5EF4-FFF2-40B4-BE49-F238E27FC236}">
                <a16:creationId xmlns:a16="http://schemas.microsoft.com/office/drawing/2014/main" id="{218B9DFD-010A-61D5-4582-7379995D18B9}"/>
              </a:ext>
            </a:extLst>
          </p:cNvPr>
          <p:cNvCxnSpPr/>
          <p:nvPr/>
        </p:nvCxnSpPr>
        <p:spPr>
          <a:xfrm flipV="1">
            <a:off x="262060" y="3931488"/>
            <a:ext cx="5399772" cy="548640"/>
          </a:xfrm>
          <a:prstGeom prst="curvedConnector3">
            <a:avLst>
              <a:gd name="adj1" fmla="val 45900"/>
            </a:avLst>
          </a:prstGeom>
          <a:ln w="25400"/>
        </p:spPr>
        <p:style>
          <a:lnRef idx="1">
            <a:schemeClr val="dk1"/>
          </a:lnRef>
          <a:fillRef idx="0">
            <a:schemeClr val="dk1"/>
          </a:fillRef>
          <a:effectRef idx="0">
            <a:schemeClr val="dk1"/>
          </a:effectRef>
          <a:fontRef idx="minor">
            <a:schemeClr val="tx1"/>
          </a:fontRef>
        </p:style>
      </p:cxnSp>
      <p:sp>
        <p:nvSpPr>
          <p:cNvPr id="20" name="吹き出し: 角を丸めた四角形 19">
            <a:extLst>
              <a:ext uri="{FF2B5EF4-FFF2-40B4-BE49-F238E27FC236}">
                <a16:creationId xmlns:a16="http://schemas.microsoft.com/office/drawing/2014/main" id="{457B62D3-BD0F-80CE-7392-74C959A1C34A}"/>
              </a:ext>
            </a:extLst>
          </p:cNvPr>
          <p:cNvSpPr/>
          <p:nvPr/>
        </p:nvSpPr>
        <p:spPr>
          <a:xfrm>
            <a:off x="101749" y="4601038"/>
            <a:ext cx="3698676" cy="1333966"/>
          </a:xfrm>
          <a:prstGeom prst="wedgeRoundRectCallout">
            <a:avLst>
              <a:gd name="adj1" fmla="val 32511"/>
              <a:gd name="adj2" fmla="val 71366"/>
              <a:gd name="adj3" fmla="val 16667"/>
            </a:avLst>
          </a:prstGeom>
          <a:solidFill>
            <a:schemeClr val="accent6">
              <a:lumMod val="40000"/>
              <a:lumOff val="60000"/>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90A5A7E-0E9C-7CF5-9E1A-36DD5A7D6AD7}"/>
              </a:ext>
            </a:extLst>
          </p:cNvPr>
          <p:cNvSpPr txBox="1"/>
          <p:nvPr/>
        </p:nvSpPr>
        <p:spPr>
          <a:xfrm>
            <a:off x="200740" y="4684737"/>
            <a:ext cx="3653501" cy="1200329"/>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アイチ士業ネットワークＨＰ</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最下部 「理事・幹事用」 を</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ご確認下さい</a:t>
            </a:r>
          </a:p>
        </p:txBody>
      </p:sp>
      <p:pic>
        <p:nvPicPr>
          <p:cNvPr id="28" name="図 27">
            <a:extLst>
              <a:ext uri="{FF2B5EF4-FFF2-40B4-BE49-F238E27FC236}">
                <a16:creationId xmlns:a16="http://schemas.microsoft.com/office/drawing/2014/main" id="{AF62A952-F449-2115-7096-59EA5A6CD3F9}"/>
              </a:ext>
            </a:extLst>
          </p:cNvPr>
          <p:cNvPicPr>
            <a:picLocks noChangeAspect="1"/>
          </p:cNvPicPr>
          <p:nvPr/>
        </p:nvPicPr>
        <p:blipFill>
          <a:blip r:embed="rId5"/>
          <a:stretch>
            <a:fillRect/>
          </a:stretch>
        </p:blipFill>
        <p:spPr>
          <a:xfrm>
            <a:off x="8246098" y="107675"/>
            <a:ext cx="3812771" cy="6636486"/>
          </a:xfrm>
          <a:prstGeom prst="rect">
            <a:avLst/>
          </a:prstGeom>
          <a:ln>
            <a:solidFill>
              <a:schemeClr val="tx1"/>
            </a:solidFill>
          </a:ln>
        </p:spPr>
      </p:pic>
      <p:pic>
        <p:nvPicPr>
          <p:cNvPr id="31" name="図 30">
            <a:extLst>
              <a:ext uri="{FF2B5EF4-FFF2-40B4-BE49-F238E27FC236}">
                <a16:creationId xmlns:a16="http://schemas.microsoft.com/office/drawing/2014/main" id="{18D5CFE7-2A70-D5B2-DAF8-722A26C52779}"/>
              </a:ext>
            </a:extLst>
          </p:cNvPr>
          <p:cNvPicPr>
            <a:picLocks noChangeAspect="1"/>
          </p:cNvPicPr>
          <p:nvPr/>
        </p:nvPicPr>
        <p:blipFill>
          <a:blip r:embed="rId6"/>
          <a:stretch>
            <a:fillRect/>
          </a:stretch>
        </p:blipFill>
        <p:spPr>
          <a:xfrm>
            <a:off x="5683259" y="5624622"/>
            <a:ext cx="2113162" cy="1125703"/>
          </a:xfrm>
          <a:prstGeom prst="rect">
            <a:avLst/>
          </a:prstGeom>
        </p:spPr>
      </p:pic>
      <p:pic>
        <p:nvPicPr>
          <p:cNvPr id="33" name="グラフィックス 32" descr="矢印: 緩い曲線 単色塗りつぶし">
            <a:extLst>
              <a:ext uri="{FF2B5EF4-FFF2-40B4-BE49-F238E27FC236}">
                <a16:creationId xmlns:a16="http://schemas.microsoft.com/office/drawing/2014/main" id="{4D3F41D2-DF2D-6FD4-DB8A-1D4F4AE318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509043">
            <a:off x="7055761" y="5174644"/>
            <a:ext cx="1537763" cy="1073566"/>
          </a:xfrm>
          <a:prstGeom prst="rect">
            <a:avLst/>
          </a:prstGeom>
        </p:spPr>
      </p:pic>
      <p:sp>
        <p:nvSpPr>
          <p:cNvPr id="34" name="吹き出し: 下矢印 33">
            <a:extLst>
              <a:ext uri="{FF2B5EF4-FFF2-40B4-BE49-F238E27FC236}">
                <a16:creationId xmlns:a16="http://schemas.microsoft.com/office/drawing/2014/main" id="{120A5D84-FD5C-3929-0DD4-74A85A4F8836}"/>
              </a:ext>
            </a:extLst>
          </p:cNvPr>
          <p:cNvSpPr/>
          <p:nvPr/>
        </p:nvSpPr>
        <p:spPr>
          <a:xfrm>
            <a:off x="5874765" y="4038797"/>
            <a:ext cx="1187775" cy="1585522"/>
          </a:xfrm>
          <a:prstGeom prst="downArrowCallout">
            <a:avLst>
              <a:gd name="adj1" fmla="val 21951"/>
              <a:gd name="adj2" fmla="val 17955"/>
              <a:gd name="adj3" fmla="val 28030"/>
              <a:gd name="adj4" fmla="val 69608"/>
            </a:avLst>
          </a:prstGeom>
          <a:solidFill>
            <a:schemeClr val="accent6">
              <a:lumMod val="60000"/>
              <a:lumOff val="40000"/>
              <a:alpha val="4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EB494A26-E142-2CC9-4C1C-9717F1584955}"/>
              </a:ext>
            </a:extLst>
          </p:cNvPr>
          <p:cNvSpPr txBox="1"/>
          <p:nvPr/>
        </p:nvSpPr>
        <p:spPr>
          <a:xfrm>
            <a:off x="5883391" y="4038494"/>
            <a:ext cx="1370655" cy="1077218"/>
          </a:xfrm>
          <a:prstGeom prst="rect">
            <a:avLst/>
          </a:prstGeom>
          <a:noFill/>
          <a:ln>
            <a:solidFill>
              <a:schemeClr val="bg1"/>
            </a:solidFill>
          </a:ln>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ここを</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クリック</a:t>
            </a:r>
          </a:p>
        </p:txBody>
      </p:sp>
      <p:sp>
        <p:nvSpPr>
          <p:cNvPr id="36" name="四角形: 角を丸くする 35">
            <a:extLst>
              <a:ext uri="{FF2B5EF4-FFF2-40B4-BE49-F238E27FC236}">
                <a16:creationId xmlns:a16="http://schemas.microsoft.com/office/drawing/2014/main" id="{CE6DFCCB-334E-DC47-4EE2-A92586582109}"/>
              </a:ext>
            </a:extLst>
          </p:cNvPr>
          <p:cNvSpPr/>
          <p:nvPr/>
        </p:nvSpPr>
        <p:spPr>
          <a:xfrm>
            <a:off x="5740503" y="212251"/>
            <a:ext cx="2193809" cy="1806260"/>
          </a:xfrm>
          <a:prstGeom prst="roundRect">
            <a:avLst/>
          </a:prstGeom>
          <a:noFill/>
          <a:ln w="79375" cmpd="dbl">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F3E0903-54D2-A43A-70AC-8FF55FD5FBF5}"/>
              </a:ext>
            </a:extLst>
          </p:cNvPr>
          <p:cNvSpPr txBox="1"/>
          <p:nvPr/>
        </p:nvSpPr>
        <p:spPr>
          <a:xfrm>
            <a:off x="5821149" y="367571"/>
            <a:ext cx="2193809" cy="1569660"/>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幹事の皆さまはぜひアイチ士業ネットワークＨＰ</a:t>
            </a:r>
          </a:p>
          <a:p>
            <a:r>
              <a:rPr kumimoji="1" lang="ja-JP" altLang="en-US" sz="2400" dirty="0">
                <a:latin typeface="Meiryo UI" panose="020B0604030504040204" pitchFamily="50" charset="-128"/>
                <a:ea typeface="Meiryo UI" panose="020B0604030504040204" pitchFamily="50" charset="-128"/>
              </a:rPr>
              <a:t>をご確認下さい</a:t>
            </a:r>
          </a:p>
        </p:txBody>
      </p:sp>
      <p:pic>
        <p:nvPicPr>
          <p:cNvPr id="38" name="グラフィックス 37" descr="矢印: 緩い曲線 単色塗りつぶし">
            <a:extLst>
              <a:ext uri="{FF2B5EF4-FFF2-40B4-BE49-F238E27FC236}">
                <a16:creationId xmlns:a16="http://schemas.microsoft.com/office/drawing/2014/main" id="{766921AF-516D-2EF4-017A-30656A6177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213761">
            <a:off x="3331129" y="5928525"/>
            <a:ext cx="2717080" cy="1005327"/>
          </a:xfrm>
          <a:prstGeom prst="rect">
            <a:avLst/>
          </a:prstGeom>
        </p:spPr>
      </p:pic>
    </p:spTree>
    <p:extLst>
      <p:ext uri="{BB962C8B-B14F-4D97-AF65-F5344CB8AC3E}">
        <p14:creationId xmlns:p14="http://schemas.microsoft.com/office/powerpoint/2010/main" val="7238319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83_TF44781794_Win32" id="{7DA06546-38BD-48CB-BAC4-835A1C5E0F4C}" vid="{1B2EE71F-99EE-46E2-852D-5D607EDE54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研究プレゼンテーション</Template>
  <TotalTime>1055</TotalTime>
  <Words>2591</Words>
  <Application>Microsoft Office PowerPoint</Application>
  <PresentationFormat>ワイド画面</PresentationFormat>
  <Paragraphs>173</Paragraphs>
  <Slides>10</Slides>
  <Notes>10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Meiryo UI</vt:lpstr>
      <vt:lpstr>Arial</vt:lpstr>
      <vt:lpstr>Office テーマ</vt:lpstr>
      <vt:lpstr>ＡＳＮ運営幹事マニュアル</vt:lpstr>
      <vt:lpstr>運営幹事の皆さまにお願いしたいこと</vt:lpstr>
      <vt:lpstr>開催案内　作成→理事幹事メールへ送信</vt:lpstr>
      <vt:lpstr>PowerPoint プレゼンテーション</vt:lpstr>
      <vt:lpstr>会場確保・出欠確認</vt:lpstr>
      <vt:lpstr>開催準備・次回テーマ・講師依頼</vt:lpstr>
      <vt:lpstr>開催報告</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 Kikukawa</dc:creator>
  <cp:lastModifiedBy>SR Kikukawa</cp:lastModifiedBy>
  <cp:revision>1</cp:revision>
  <dcterms:created xsi:type="dcterms:W3CDTF">2025-08-16T12:15:36Z</dcterms:created>
  <dcterms:modified xsi:type="dcterms:W3CDTF">2025-08-23T14:06:21Z</dcterms:modified>
</cp:coreProperties>
</file>