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4" r:id="rId3"/>
    <p:sldId id="262" r:id="rId4"/>
    <p:sldId id="275" r:id="rId5"/>
    <p:sldId id="266" r:id="rId6"/>
    <p:sldId id="263" r:id="rId7"/>
    <p:sldId id="267" r:id="rId8"/>
    <p:sldId id="270" r:id="rId9"/>
    <p:sldId id="274" r:id="rId10"/>
    <p:sldId id="273" r:id="rId11"/>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6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4429C-A9CE-466D-9F1B-C941F78D10DE}" v="133" dt="2025-08-23T23:16:18.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7487" autoAdjust="0"/>
  </p:normalViewPr>
  <p:slideViewPr>
    <p:cSldViewPr snapToGrid="0">
      <p:cViewPr varScale="1">
        <p:scale>
          <a:sx n="66" d="100"/>
          <a:sy n="66" d="100"/>
        </p:scale>
        <p:origin x="944" y="272"/>
      </p:cViewPr>
      <p:guideLst/>
    </p:cSldViewPr>
  </p:slideViewPr>
  <p:notesTextViewPr>
    <p:cViewPr>
      <p:scale>
        <a:sx n="1" d="1"/>
        <a:sy n="1" d="1"/>
      </p:scale>
      <p:origin x="0" y="0"/>
    </p:cViewPr>
  </p:notesTextViewPr>
  <p:notesViewPr>
    <p:cSldViewPr snapToGrid="0">
      <p:cViewPr varScale="1">
        <p:scale>
          <a:sx n="77" d="100"/>
          <a:sy n="77" d="100"/>
        </p:scale>
        <p:origin x="32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 Kikukawa" userId="287fac48ea2022c3" providerId="LiveId" clId="{A9D4429C-A9CE-466D-9F1B-C941F78D10DE}"/>
    <pc:docChg chg="undo custSel addSld delSld modSld sldOrd">
      <pc:chgData name="SR Kikukawa" userId="287fac48ea2022c3" providerId="LiveId" clId="{A9D4429C-A9CE-466D-9F1B-C941F78D10DE}" dt="2025-08-23T23:28:01.757" v="7614" actId="20577"/>
      <pc:docMkLst>
        <pc:docMk/>
      </pc:docMkLst>
      <pc:sldChg chg="addSp delSp modSp mod setBg">
        <pc:chgData name="SR Kikukawa" userId="287fac48ea2022c3" providerId="LiveId" clId="{A9D4429C-A9CE-466D-9F1B-C941F78D10DE}" dt="2025-08-23T06:48:21.816" v="318" actId="207"/>
        <pc:sldMkLst>
          <pc:docMk/>
          <pc:sldMk cId="322398974" sldId="256"/>
        </pc:sldMkLst>
        <pc:spChg chg="del">
          <ac:chgData name="SR Kikukawa" userId="287fac48ea2022c3" providerId="LiveId" clId="{A9D4429C-A9CE-466D-9F1B-C941F78D10DE}" dt="2025-08-23T06:35:14.723" v="22" actId="478"/>
          <ac:spMkLst>
            <pc:docMk/>
            <pc:sldMk cId="322398974" sldId="256"/>
            <ac:spMk id="2" creationId="{E561AC0E-7195-4ACF-AA0A-5E2923A987F7}"/>
          </ac:spMkLst>
        </pc:spChg>
        <pc:spChg chg="mod">
          <ac:chgData name="SR Kikukawa" userId="287fac48ea2022c3" providerId="LiveId" clId="{A9D4429C-A9CE-466D-9F1B-C941F78D10DE}" dt="2025-08-23T06:36:04.479" v="30" actId="207"/>
          <ac:spMkLst>
            <pc:docMk/>
            <pc:sldMk cId="322398974" sldId="256"/>
            <ac:spMk id="3" creationId="{814253EE-4FA2-4843-BE27-C7D5B08FFB81}"/>
          </ac:spMkLst>
        </pc:spChg>
        <pc:spChg chg="add del mod">
          <ac:chgData name="SR Kikukawa" userId="287fac48ea2022c3" providerId="LiveId" clId="{A9D4429C-A9CE-466D-9F1B-C941F78D10DE}" dt="2025-08-23T06:35:19.307" v="24" actId="478"/>
          <ac:spMkLst>
            <pc:docMk/>
            <pc:sldMk cId="322398974" sldId="256"/>
            <ac:spMk id="8" creationId="{C70E9572-7065-0471-4BC3-86F3EE3CD663}"/>
          </ac:spMkLst>
        </pc:spChg>
        <pc:spChg chg="add mod">
          <ac:chgData name="SR Kikukawa" userId="287fac48ea2022c3" providerId="LiveId" clId="{A9D4429C-A9CE-466D-9F1B-C941F78D10DE}" dt="2025-08-23T06:36:01.998" v="29" actId="207"/>
          <ac:spMkLst>
            <pc:docMk/>
            <pc:sldMk cId="322398974" sldId="256"/>
            <ac:spMk id="10" creationId="{A2FF5A73-2328-67C4-D31D-F61F648CFF88}"/>
          </ac:spMkLst>
        </pc:spChg>
        <pc:picChg chg="add del mod">
          <ac:chgData name="SR Kikukawa" userId="287fac48ea2022c3" providerId="LiveId" clId="{A9D4429C-A9CE-466D-9F1B-C941F78D10DE}" dt="2025-08-23T06:36:25.763" v="31" actId="478"/>
          <ac:picMkLst>
            <pc:docMk/>
            <pc:sldMk cId="322398974" sldId="256"/>
            <ac:picMk id="4" creationId="{B58FB8EE-0399-D0F8-8575-8B8C31B2950F}"/>
          </ac:picMkLst>
        </pc:picChg>
        <pc:picChg chg="del">
          <ac:chgData name="SR Kikukawa" userId="287fac48ea2022c3" providerId="LiveId" clId="{A9D4429C-A9CE-466D-9F1B-C941F78D10DE}" dt="2025-08-23T06:42:08.415" v="67" actId="478"/>
          <ac:picMkLst>
            <pc:docMk/>
            <pc:sldMk cId="322398974" sldId="256"/>
            <ac:picMk id="5" creationId="{EB71843F-0A0B-4317-B205-4B0A0B97C0FD}"/>
          </ac:picMkLst>
        </pc:picChg>
        <pc:picChg chg="del">
          <ac:chgData name="SR Kikukawa" userId="287fac48ea2022c3" providerId="LiveId" clId="{A9D4429C-A9CE-466D-9F1B-C941F78D10DE}" dt="2025-08-23T06:33:44.491" v="3" actId="478"/>
          <ac:picMkLst>
            <pc:docMk/>
            <pc:sldMk cId="322398974" sldId="256"/>
            <ac:picMk id="7" creationId="{2696A1A4-8E43-47F6-A6DC-A9ADAB053D8B}"/>
          </ac:picMkLst>
        </pc:picChg>
        <pc:picChg chg="del">
          <ac:chgData name="SR Kikukawa" userId="287fac48ea2022c3" providerId="LiveId" clId="{A9D4429C-A9CE-466D-9F1B-C941F78D10DE}" dt="2025-08-23T06:38:19.136" v="56" actId="478"/>
          <ac:picMkLst>
            <pc:docMk/>
            <pc:sldMk cId="322398974" sldId="256"/>
            <ac:picMk id="9" creationId="{93E427C7-0218-4592-82DA-2431E4BF8756}"/>
          </ac:picMkLst>
        </pc:picChg>
        <pc:picChg chg="del">
          <ac:chgData name="SR Kikukawa" userId="287fac48ea2022c3" providerId="LiveId" clId="{A9D4429C-A9CE-466D-9F1B-C941F78D10DE}" dt="2025-08-23T06:37:11.477" v="47" actId="478"/>
          <ac:picMkLst>
            <pc:docMk/>
            <pc:sldMk cId="322398974" sldId="256"/>
            <ac:picMk id="11" creationId="{18A239E6-97C0-4A74-8E7A-C9FD39A8C92C}"/>
          </ac:picMkLst>
        </pc:picChg>
        <pc:picChg chg="add mod">
          <ac:chgData name="SR Kikukawa" userId="287fac48ea2022c3" providerId="LiveId" clId="{A9D4429C-A9CE-466D-9F1B-C941F78D10DE}" dt="2025-08-23T06:48:21.816" v="318" actId="207"/>
          <ac:picMkLst>
            <pc:docMk/>
            <pc:sldMk cId="322398974" sldId="256"/>
            <ac:picMk id="12" creationId="{959FB371-9701-6D9B-150D-1A5071610ACB}"/>
          </ac:picMkLst>
        </pc:picChg>
        <pc:picChg chg="add mod">
          <ac:chgData name="SR Kikukawa" userId="287fac48ea2022c3" providerId="LiveId" clId="{A9D4429C-A9CE-466D-9F1B-C941F78D10DE}" dt="2025-08-23T06:37:26.534" v="53" actId="1076"/>
          <ac:picMkLst>
            <pc:docMk/>
            <pc:sldMk cId="322398974" sldId="256"/>
            <ac:picMk id="13" creationId="{CFB22582-59AE-6616-28E1-633ACD7F0F4F}"/>
          </ac:picMkLst>
        </pc:picChg>
        <pc:picChg chg="add mod">
          <ac:chgData name="SR Kikukawa" userId="287fac48ea2022c3" providerId="LiveId" clId="{A9D4429C-A9CE-466D-9F1B-C941F78D10DE}" dt="2025-08-23T06:39:09.329" v="65" actId="207"/>
          <ac:picMkLst>
            <pc:docMk/>
            <pc:sldMk cId="322398974" sldId="256"/>
            <ac:picMk id="15" creationId="{6BD2E8C5-D293-9670-F892-1F73FE0E7B6B}"/>
          </ac:picMkLst>
        </pc:picChg>
        <pc:picChg chg="add mod">
          <ac:chgData name="SR Kikukawa" userId="287fac48ea2022c3" providerId="LiveId" clId="{A9D4429C-A9CE-466D-9F1B-C941F78D10DE}" dt="2025-08-23T06:42:27.417" v="74" actId="1076"/>
          <ac:picMkLst>
            <pc:docMk/>
            <pc:sldMk cId="322398974" sldId="256"/>
            <ac:picMk id="17" creationId="{EAACEC2F-E2CB-3B74-F749-5645D35DA2AA}"/>
          </ac:picMkLst>
        </pc:picChg>
      </pc:sldChg>
      <pc:sldChg chg="addSp delSp modSp mod setBg">
        <pc:chgData name="SR Kikukawa" userId="287fac48ea2022c3" providerId="LiveId" clId="{A9D4429C-A9CE-466D-9F1B-C941F78D10DE}" dt="2025-08-23T23:26:46.094" v="7596" actId="20577"/>
        <pc:sldMkLst>
          <pc:docMk/>
          <pc:sldMk cId="2880909745" sldId="262"/>
        </pc:sldMkLst>
        <pc:spChg chg="add mod">
          <ac:chgData name="SR Kikukawa" userId="287fac48ea2022c3" providerId="LiveId" clId="{A9D4429C-A9CE-466D-9F1B-C941F78D10DE}" dt="2025-08-23T23:23:46.449" v="7565" actId="20577"/>
          <ac:spMkLst>
            <pc:docMk/>
            <pc:sldMk cId="2880909745" sldId="262"/>
            <ac:spMk id="2" creationId="{5C770FE1-CF69-D773-14C7-96022E67376F}"/>
          </ac:spMkLst>
        </pc:spChg>
        <pc:spChg chg="del">
          <ac:chgData name="SR Kikukawa" userId="287fac48ea2022c3" providerId="LiveId" clId="{A9D4429C-A9CE-466D-9F1B-C941F78D10DE}" dt="2025-08-23T06:50:21.575" v="348" actId="478"/>
          <ac:spMkLst>
            <pc:docMk/>
            <pc:sldMk cId="2880909745" sldId="262"/>
            <ac:spMk id="2" creationId="{BE2D10CD-7BD5-B54D-5636-E74299C65739}"/>
          </ac:spMkLst>
        </pc:spChg>
        <pc:spChg chg="add mod">
          <ac:chgData name="SR Kikukawa" userId="287fac48ea2022c3" providerId="LiveId" clId="{A9D4429C-A9CE-466D-9F1B-C941F78D10DE}" dt="2025-08-23T14:18:28.968" v="2134" actId="1076"/>
          <ac:spMkLst>
            <pc:docMk/>
            <pc:sldMk cId="2880909745" sldId="262"/>
            <ac:spMk id="4" creationId="{459BC562-11FE-2A68-BF0F-DD3EED7AD7CA}"/>
          </ac:spMkLst>
        </pc:spChg>
        <pc:spChg chg="add mod">
          <ac:chgData name="SR Kikukawa" userId="287fac48ea2022c3" providerId="LiveId" clId="{A9D4429C-A9CE-466D-9F1B-C941F78D10DE}" dt="2025-08-23T14:22:18.529" v="2368" actId="20577"/>
          <ac:spMkLst>
            <pc:docMk/>
            <pc:sldMk cId="2880909745" sldId="262"/>
            <ac:spMk id="6" creationId="{2AE12951-CF25-5FDF-4170-10E0589AD03A}"/>
          </ac:spMkLst>
        </pc:spChg>
        <pc:spChg chg="del">
          <ac:chgData name="SR Kikukawa" userId="287fac48ea2022c3" providerId="LiveId" clId="{A9D4429C-A9CE-466D-9F1B-C941F78D10DE}" dt="2025-08-23T08:18:26.429" v="484" actId="478"/>
          <ac:spMkLst>
            <pc:docMk/>
            <pc:sldMk cId="2880909745" sldId="262"/>
            <ac:spMk id="6" creationId="{B7BAECC9-090A-3CE3-A13A-5F2B0A6A7961}"/>
          </ac:spMkLst>
        </pc:spChg>
        <pc:spChg chg="mod">
          <ac:chgData name="SR Kikukawa" userId="287fac48ea2022c3" providerId="LiveId" clId="{A9D4429C-A9CE-466D-9F1B-C941F78D10DE}" dt="2025-08-23T22:03:14.161" v="3403" actId="1076"/>
          <ac:spMkLst>
            <pc:docMk/>
            <pc:sldMk cId="2880909745" sldId="262"/>
            <ac:spMk id="7" creationId="{06FA53C5-3B79-E060-93A2-092609DB2EA9}"/>
          </ac:spMkLst>
        </pc:spChg>
        <pc:spChg chg="mod">
          <ac:chgData name="SR Kikukawa" userId="287fac48ea2022c3" providerId="LiveId" clId="{A9D4429C-A9CE-466D-9F1B-C941F78D10DE}" dt="2025-08-23T13:51:15.750" v="1505" actId="1076"/>
          <ac:spMkLst>
            <pc:docMk/>
            <pc:sldMk cId="2880909745" sldId="262"/>
            <ac:spMk id="9" creationId="{5E0F3026-A86A-6287-C007-E7C7A0207FDC}"/>
          </ac:spMkLst>
        </pc:spChg>
        <pc:spChg chg="mod">
          <ac:chgData name="SR Kikukawa" userId="287fac48ea2022c3" providerId="LiveId" clId="{A9D4429C-A9CE-466D-9F1B-C941F78D10DE}" dt="2025-08-23T14:18:20.209" v="2132" actId="1076"/>
          <ac:spMkLst>
            <pc:docMk/>
            <pc:sldMk cId="2880909745" sldId="262"/>
            <ac:spMk id="10" creationId="{F0D14BBE-DD0C-8B88-0190-05FE5BC2A1B2}"/>
          </ac:spMkLst>
        </pc:spChg>
        <pc:spChg chg="del mod">
          <ac:chgData name="SR Kikukawa" userId="287fac48ea2022c3" providerId="LiveId" clId="{A9D4429C-A9CE-466D-9F1B-C941F78D10DE}" dt="2025-08-23T06:49:13.649" v="327" actId="478"/>
          <ac:spMkLst>
            <pc:docMk/>
            <pc:sldMk cId="2880909745" sldId="262"/>
            <ac:spMk id="11" creationId="{6E74ABB4-47A1-E948-F7C5-640B9841967C}"/>
          </ac:spMkLst>
        </pc:spChg>
        <pc:spChg chg="add mod">
          <ac:chgData name="SR Kikukawa" userId="287fac48ea2022c3" providerId="LiveId" clId="{A9D4429C-A9CE-466D-9F1B-C941F78D10DE}" dt="2025-08-23T14:18:50.306" v="2138" actId="1076"/>
          <ac:spMkLst>
            <pc:docMk/>
            <pc:sldMk cId="2880909745" sldId="262"/>
            <ac:spMk id="11" creationId="{91E0F607-B5D2-6B03-FB26-0710D0D61521}"/>
          </ac:spMkLst>
        </pc:spChg>
        <pc:spChg chg="mod ord">
          <ac:chgData name="SR Kikukawa" userId="287fac48ea2022c3" providerId="LiveId" clId="{A9D4429C-A9CE-466D-9F1B-C941F78D10DE}" dt="2025-08-23T14:18:22.953" v="2133" actId="1076"/>
          <ac:spMkLst>
            <pc:docMk/>
            <pc:sldMk cId="2880909745" sldId="262"/>
            <ac:spMk id="12" creationId="{8DDFB6E6-C761-57EA-D84A-76B73A12AAC7}"/>
          </ac:spMkLst>
        </pc:spChg>
        <pc:spChg chg="add mod">
          <ac:chgData name="SR Kikukawa" userId="287fac48ea2022c3" providerId="LiveId" clId="{A9D4429C-A9CE-466D-9F1B-C941F78D10DE}" dt="2025-08-23T14:13:41.517" v="2022" actId="692"/>
          <ac:spMkLst>
            <pc:docMk/>
            <pc:sldMk cId="2880909745" sldId="262"/>
            <ac:spMk id="13" creationId="{C73ECA07-1820-2A97-EDBF-AE560BBCFD14}"/>
          </ac:spMkLst>
        </pc:spChg>
        <pc:spChg chg="mod">
          <ac:chgData name="SR Kikukawa" userId="287fac48ea2022c3" providerId="LiveId" clId="{A9D4429C-A9CE-466D-9F1B-C941F78D10DE}" dt="2025-08-23T14:18:40.468" v="2136" actId="1076"/>
          <ac:spMkLst>
            <pc:docMk/>
            <pc:sldMk cId="2880909745" sldId="262"/>
            <ac:spMk id="14" creationId="{57903064-C4DD-9D57-121D-35E796FEFB45}"/>
          </ac:spMkLst>
        </pc:spChg>
        <pc:spChg chg="del mod">
          <ac:chgData name="SR Kikukawa" userId="287fac48ea2022c3" providerId="LiveId" clId="{A9D4429C-A9CE-466D-9F1B-C941F78D10DE}" dt="2025-08-23T11:04:21.321" v="699" actId="478"/>
          <ac:spMkLst>
            <pc:docMk/>
            <pc:sldMk cId="2880909745" sldId="262"/>
            <ac:spMk id="15" creationId="{343DB8B5-5178-4135-7928-FFD856F3FE9F}"/>
          </ac:spMkLst>
        </pc:spChg>
        <pc:spChg chg="mod ord">
          <ac:chgData name="SR Kikukawa" userId="287fac48ea2022c3" providerId="LiveId" clId="{A9D4429C-A9CE-466D-9F1B-C941F78D10DE}" dt="2025-08-23T23:26:46.094" v="7596" actId="20577"/>
          <ac:spMkLst>
            <pc:docMk/>
            <pc:sldMk cId="2880909745" sldId="262"/>
            <ac:spMk id="16" creationId="{87C490A7-5BB9-8779-4485-7444A8190ADB}"/>
          </ac:spMkLst>
        </pc:spChg>
        <pc:spChg chg="del">
          <ac:chgData name="SR Kikukawa" userId="287fac48ea2022c3" providerId="LiveId" clId="{A9D4429C-A9CE-466D-9F1B-C941F78D10DE}" dt="2025-08-23T08:18:24.903" v="483" actId="478"/>
          <ac:spMkLst>
            <pc:docMk/>
            <pc:sldMk cId="2880909745" sldId="262"/>
            <ac:spMk id="17" creationId="{CE62ACDF-518C-83BD-E261-DAC6B0628F84}"/>
          </ac:spMkLst>
        </pc:spChg>
        <pc:spChg chg="del">
          <ac:chgData name="SR Kikukawa" userId="287fac48ea2022c3" providerId="LiveId" clId="{A9D4429C-A9CE-466D-9F1B-C941F78D10DE}" dt="2025-08-23T06:49:03.846" v="325" actId="478"/>
          <ac:spMkLst>
            <pc:docMk/>
            <pc:sldMk cId="2880909745" sldId="262"/>
            <ac:spMk id="18" creationId="{DB0044DB-FC5B-2D43-07B5-63F7576F8CEA}"/>
          </ac:spMkLst>
        </pc:spChg>
        <pc:spChg chg="add mod">
          <ac:chgData name="SR Kikukawa" userId="287fac48ea2022c3" providerId="LiveId" clId="{A9D4429C-A9CE-466D-9F1B-C941F78D10DE}" dt="2025-08-23T13:49:07.058" v="1389" actId="1076"/>
          <ac:spMkLst>
            <pc:docMk/>
            <pc:sldMk cId="2880909745" sldId="262"/>
            <ac:spMk id="19" creationId="{AE976F39-C34C-C7AE-EA7E-10D042182D93}"/>
          </ac:spMkLst>
        </pc:spChg>
        <pc:spChg chg="del">
          <ac:chgData name="SR Kikukawa" userId="287fac48ea2022c3" providerId="LiveId" clId="{A9D4429C-A9CE-466D-9F1B-C941F78D10DE}" dt="2025-08-23T06:49:27.462" v="328" actId="478"/>
          <ac:spMkLst>
            <pc:docMk/>
            <pc:sldMk cId="2880909745" sldId="262"/>
            <ac:spMk id="20" creationId="{9C0F1BF2-9F15-91D8-6904-2027D00BD534}"/>
          </ac:spMkLst>
        </pc:spChg>
        <pc:picChg chg="add mod">
          <ac:chgData name="SR Kikukawa" userId="287fac48ea2022c3" providerId="LiveId" clId="{A9D4429C-A9CE-466D-9F1B-C941F78D10DE}" dt="2025-08-23T22:03:10.076" v="3402" actId="1076"/>
          <ac:picMkLst>
            <pc:docMk/>
            <pc:sldMk cId="2880909745" sldId="262"/>
            <ac:picMk id="3" creationId="{ED2C2EA1-8C15-0B22-3508-32D76C8D32CD}"/>
          </ac:picMkLst>
        </pc:picChg>
        <pc:picChg chg="del">
          <ac:chgData name="SR Kikukawa" userId="287fac48ea2022c3" providerId="LiveId" clId="{A9D4429C-A9CE-466D-9F1B-C941F78D10DE}" dt="2025-08-23T06:48:38.544" v="320" actId="478"/>
          <ac:picMkLst>
            <pc:docMk/>
            <pc:sldMk cId="2880909745" sldId="262"/>
            <ac:picMk id="4" creationId="{AEE98CC8-0F49-4433-9FD0-35E20C04B5DC}"/>
          </ac:picMkLst>
        </pc:picChg>
        <pc:picChg chg="add mod ord">
          <ac:chgData name="SR Kikukawa" userId="287fac48ea2022c3" providerId="LiveId" clId="{A9D4429C-A9CE-466D-9F1B-C941F78D10DE}" dt="2025-08-23T13:49:03.223" v="1388" actId="14100"/>
          <ac:picMkLst>
            <pc:docMk/>
            <pc:sldMk cId="2880909745" sldId="262"/>
            <ac:picMk id="5" creationId="{D74B830A-74EA-77DD-EF73-D2358AD8AE45}"/>
          </ac:picMkLst>
        </pc:picChg>
        <pc:picChg chg="del">
          <ac:chgData name="SR Kikukawa" userId="287fac48ea2022c3" providerId="LiveId" clId="{A9D4429C-A9CE-466D-9F1B-C941F78D10DE}" dt="2025-08-23T06:48:58.875" v="324" actId="478"/>
          <ac:picMkLst>
            <pc:docMk/>
            <pc:sldMk cId="2880909745" sldId="262"/>
            <ac:picMk id="13" creationId="{9041D7AA-3381-0CA6-1E7D-D081BE954495}"/>
          </ac:picMkLst>
        </pc:picChg>
      </pc:sldChg>
      <pc:sldChg chg="addSp delSp modSp mod setBg">
        <pc:chgData name="SR Kikukawa" userId="287fac48ea2022c3" providerId="LiveId" clId="{A9D4429C-A9CE-466D-9F1B-C941F78D10DE}" dt="2025-08-23T23:19:14.084" v="7552" actId="113"/>
        <pc:sldMkLst>
          <pc:docMk/>
          <pc:sldMk cId="3514892887" sldId="263"/>
        </pc:sldMkLst>
        <pc:spChg chg="add mod">
          <ac:chgData name="SR Kikukawa" userId="287fac48ea2022c3" providerId="LiveId" clId="{A9D4429C-A9CE-466D-9F1B-C941F78D10DE}" dt="2025-08-23T21:58:23.338" v="3184" actId="1076"/>
          <ac:spMkLst>
            <pc:docMk/>
            <pc:sldMk cId="3514892887" sldId="263"/>
            <ac:spMk id="2" creationId="{0ABD52DD-1227-48EB-58E2-1D6DC4BC08C3}"/>
          </ac:spMkLst>
        </pc:spChg>
        <pc:spChg chg="del">
          <ac:chgData name="SR Kikukawa" userId="287fac48ea2022c3" providerId="LiveId" clId="{A9D4429C-A9CE-466D-9F1B-C941F78D10DE}" dt="2025-08-23T21:55:20.647" v="3154" actId="478"/>
          <ac:spMkLst>
            <pc:docMk/>
            <pc:sldMk cId="3514892887" sldId="263"/>
            <ac:spMk id="5" creationId="{120CE31C-BAFE-5EB0-B909-5D7D1A664AAB}"/>
          </ac:spMkLst>
        </pc:spChg>
        <pc:spChg chg="mod">
          <ac:chgData name="SR Kikukawa" userId="287fac48ea2022c3" providerId="LiveId" clId="{A9D4429C-A9CE-466D-9F1B-C941F78D10DE}" dt="2025-08-23T22:40:15.649" v="4951" actId="1076"/>
          <ac:spMkLst>
            <pc:docMk/>
            <pc:sldMk cId="3514892887" sldId="263"/>
            <ac:spMk id="10" creationId="{EBCE81F0-9D63-DE47-CF41-60A405115B70}"/>
          </ac:spMkLst>
        </pc:spChg>
        <pc:spChg chg="del mod">
          <ac:chgData name="SR Kikukawa" userId="287fac48ea2022c3" providerId="LiveId" clId="{A9D4429C-A9CE-466D-9F1B-C941F78D10DE}" dt="2025-08-23T21:57:16.152" v="3171" actId="478"/>
          <ac:spMkLst>
            <pc:docMk/>
            <pc:sldMk cId="3514892887" sldId="263"/>
            <ac:spMk id="16" creationId="{F5231E1C-5890-9F7B-660D-3F8264731D41}"/>
          </ac:spMkLst>
        </pc:spChg>
        <pc:spChg chg="mod ord">
          <ac:chgData name="SR Kikukawa" userId="287fac48ea2022c3" providerId="LiveId" clId="{A9D4429C-A9CE-466D-9F1B-C941F78D10DE}" dt="2025-08-23T22:41:48.589" v="5133" actId="14100"/>
          <ac:spMkLst>
            <pc:docMk/>
            <pc:sldMk cId="3514892887" sldId="263"/>
            <ac:spMk id="18" creationId="{4D8CE014-E380-CFF5-4CC5-5C927800A034}"/>
          </ac:spMkLst>
        </pc:spChg>
        <pc:spChg chg="mod ord">
          <ac:chgData name="SR Kikukawa" userId="287fac48ea2022c3" providerId="LiveId" clId="{A9D4429C-A9CE-466D-9F1B-C941F78D10DE}" dt="2025-08-23T23:19:14.084" v="7552" actId="113"/>
          <ac:spMkLst>
            <pc:docMk/>
            <pc:sldMk cId="3514892887" sldId="263"/>
            <ac:spMk id="19" creationId="{A1BA8193-E766-80A1-7F7C-9EF781B42EAD}"/>
          </ac:spMkLst>
        </pc:spChg>
        <pc:spChg chg="del">
          <ac:chgData name="SR Kikukawa" userId="287fac48ea2022c3" providerId="LiveId" clId="{A9D4429C-A9CE-466D-9F1B-C941F78D10DE}" dt="2025-08-23T21:53:48.838" v="3136" actId="478"/>
          <ac:spMkLst>
            <pc:docMk/>
            <pc:sldMk cId="3514892887" sldId="263"/>
            <ac:spMk id="20" creationId="{BB9E3E7C-9C28-5B60-486B-00AABFE7DCA5}"/>
          </ac:spMkLst>
        </pc:spChg>
        <pc:spChg chg="del mod">
          <ac:chgData name="SR Kikukawa" userId="287fac48ea2022c3" providerId="LiveId" clId="{A9D4429C-A9CE-466D-9F1B-C941F78D10DE}" dt="2025-08-23T21:57:22.126" v="3173" actId="478"/>
          <ac:spMkLst>
            <pc:docMk/>
            <pc:sldMk cId="3514892887" sldId="263"/>
            <ac:spMk id="21" creationId="{D8574A95-9DC8-8DEF-4BBD-9450FFA6899D}"/>
          </ac:spMkLst>
        </pc:spChg>
        <pc:spChg chg="del mod">
          <ac:chgData name="SR Kikukawa" userId="287fac48ea2022c3" providerId="LiveId" clId="{A9D4429C-A9CE-466D-9F1B-C941F78D10DE}" dt="2025-08-23T21:57:19.946" v="3172" actId="478"/>
          <ac:spMkLst>
            <pc:docMk/>
            <pc:sldMk cId="3514892887" sldId="263"/>
            <ac:spMk id="22" creationId="{A5F62C47-57C3-CF93-06F8-87BD3C7A875F}"/>
          </ac:spMkLst>
        </pc:spChg>
        <pc:spChg chg="del mod">
          <ac:chgData name="SR Kikukawa" userId="287fac48ea2022c3" providerId="LiveId" clId="{A9D4429C-A9CE-466D-9F1B-C941F78D10DE}" dt="2025-08-23T21:57:24.912" v="3174" actId="478"/>
          <ac:spMkLst>
            <pc:docMk/>
            <pc:sldMk cId="3514892887" sldId="263"/>
            <ac:spMk id="23" creationId="{16C45C4A-01A7-044B-B086-7ED35FC3D470}"/>
          </ac:spMkLst>
        </pc:spChg>
        <pc:spChg chg="del">
          <ac:chgData name="SR Kikukawa" userId="287fac48ea2022c3" providerId="LiveId" clId="{A9D4429C-A9CE-466D-9F1B-C941F78D10DE}" dt="2025-08-23T21:55:19.077" v="3153" actId="478"/>
          <ac:spMkLst>
            <pc:docMk/>
            <pc:sldMk cId="3514892887" sldId="263"/>
            <ac:spMk id="24" creationId="{F80F6CF3-E8A9-67B1-7DCA-A64930DCAF88}"/>
          </ac:spMkLst>
        </pc:spChg>
        <pc:picChg chg="add mod">
          <ac:chgData name="SR Kikukawa" userId="287fac48ea2022c3" providerId="LiveId" clId="{A9D4429C-A9CE-466D-9F1B-C941F78D10DE}" dt="2025-08-23T21:57:13.194" v="3170" actId="1076"/>
          <ac:picMkLst>
            <pc:docMk/>
            <pc:sldMk cId="3514892887" sldId="263"/>
            <ac:picMk id="3" creationId="{476298E9-A521-F956-49CA-47F37532467F}"/>
          </ac:picMkLst>
        </pc:picChg>
        <pc:picChg chg="del">
          <ac:chgData name="SR Kikukawa" userId="287fac48ea2022c3" providerId="LiveId" clId="{A9D4429C-A9CE-466D-9F1B-C941F78D10DE}" dt="2025-08-23T21:56:45.211" v="3165" actId="478"/>
          <ac:picMkLst>
            <pc:docMk/>
            <pc:sldMk cId="3514892887" sldId="263"/>
            <ac:picMk id="4" creationId="{A4298283-DDB8-4365-95A1-90935E16BE2B}"/>
          </ac:picMkLst>
        </pc:picChg>
        <pc:picChg chg="add mod ord">
          <ac:chgData name="SR Kikukawa" userId="287fac48ea2022c3" providerId="LiveId" clId="{A9D4429C-A9CE-466D-9F1B-C941F78D10DE}" dt="2025-08-23T21:59:31.935" v="3249" actId="14100"/>
          <ac:picMkLst>
            <pc:docMk/>
            <pc:sldMk cId="3514892887" sldId="263"/>
            <ac:picMk id="6" creationId="{DC1E3602-128D-5F01-B9E6-0E8243B57BDA}"/>
          </ac:picMkLst>
        </pc:picChg>
      </pc:sldChg>
      <pc:sldChg chg="addSp delSp modSp mod setBg delAnim">
        <pc:chgData name="SR Kikukawa" userId="287fac48ea2022c3" providerId="LiveId" clId="{A9D4429C-A9CE-466D-9F1B-C941F78D10DE}" dt="2025-08-23T23:22:39.989" v="7563" actId="1076"/>
        <pc:sldMkLst>
          <pc:docMk/>
          <pc:sldMk cId="2372968877" sldId="264"/>
        </pc:sldMkLst>
        <pc:spChg chg="mod">
          <ac:chgData name="SR Kikukawa" userId="287fac48ea2022c3" providerId="LiveId" clId="{A9D4429C-A9CE-466D-9F1B-C941F78D10DE}" dt="2025-08-23T11:02:41.968" v="609" actId="1076"/>
          <ac:spMkLst>
            <pc:docMk/>
            <pc:sldMk cId="2372968877" sldId="264"/>
            <ac:spMk id="2" creationId="{E561AC0E-7195-4ACF-AA0A-5E2923A987F7}"/>
          </ac:spMkLst>
        </pc:spChg>
        <pc:spChg chg="mod">
          <ac:chgData name="SR Kikukawa" userId="287fac48ea2022c3" providerId="LiveId" clId="{A9D4429C-A9CE-466D-9F1B-C941F78D10DE}" dt="2025-08-23T06:47:05.013" v="311" actId="1076"/>
          <ac:spMkLst>
            <pc:docMk/>
            <pc:sldMk cId="2372968877" sldId="264"/>
            <ac:spMk id="3" creationId="{814253EE-4FA2-4843-BE27-C7D5B08FFB81}"/>
          </ac:spMkLst>
        </pc:spChg>
        <pc:spChg chg="mod">
          <ac:chgData name="SR Kikukawa" userId="287fac48ea2022c3" providerId="LiveId" clId="{A9D4429C-A9CE-466D-9F1B-C941F78D10DE}" dt="2025-08-23T14:14:00.145" v="2025" actId="1076"/>
          <ac:spMkLst>
            <pc:docMk/>
            <pc:sldMk cId="2372968877" sldId="264"/>
            <ac:spMk id="6" creationId="{74F1C7B6-4D93-DC99-B785-1621105527A8}"/>
          </ac:spMkLst>
        </pc:spChg>
        <pc:spChg chg="mod">
          <ac:chgData name="SR Kikukawa" userId="287fac48ea2022c3" providerId="LiveId" clId="{A9D4429C-A9CE-466D-9F1B-C941F78D10DE}" dt="2025-08-23T14:14:21.932" v="2036" actId="1076"/>
          <ac:spMkLst>
            <pc:docMk/>
            <pc:sldMk cId="2372968877" sldId="264"/>
            <ac:spMk id="8" creationId="{16A5CC70-836D-A9E1-0551-FCE1CF56FA29}"/>
          </ac:spMkLst>
        </pc:spChg>
        <pc:spChg chg="mod">
          <ac:chgData name="SR Kikukawa" userId="287fac48ea2022c3" providerId="LiveId" clId="{A9D4429C-A9CE-466D-9F1B-C941F78D10DE}" dt="2025-08-23T14:14:34.455" v="2040" actId="1076"/>
          <ac:spMkLst>
            <pc:docMk/>
            <pc:sldMk cId="2372968877" sldId="264"/>
            <ac:spMk id="10" creationId="{21AEAAFD-32BC-B074-7BE1-E00080F4EEEA}"/>
          </ac:spMkLst>
        </pc:spChg>
        <pc:spChg chg="del">
          <ac:chgData name="SR Kikukawa" userId="287fac48ea2022c3" providerId="LiveId" clId="{A9D4429C-A9CE-466D-9F1B-C941F78D10DE}" dt="2025-08-23T06:44:50.048" v="186" actId="478"/>
          <ac:spMkLst>
            <pc:docMk/>
            <pc:sldMk cId="2372968877" sldId="264"/>
            <ac:spMk id="12" creationId="{600E703E-8DA8-1F98-D085-44057539289D}"/>
          </ac:spMkLst>
        </pc:spChg>
        <pc:spChg chg="add mod">
          <ac:chgData name="SR Kikukawa" userId="287fac48ea2022c3" providerId="LiveId" clId="{A9D4429C-A9CE-466D-9F1B-C941F78D10DE}" dt="2025-08-23T23:22:39.989" v="7563" actId="1076"/>
          <ac:spMkLst>
            <pc:docMk/>
            <pc:sldMk cId="2372968877" sldId="264"/>
            <ac:spMk id="17" creationId="{19F1513D-DC78-92F7-87C0-0E12A7EAA4CC}"/>
          </ac:spMkLst>
        </pc:spChg>
        <pc:picChg chg="add mod">
          <ac:chgData name="SR Kikukawa" userId="287fac48ea2022c3" providerId="LiveId" clId="{A9D4429C-A9CE-466D-9F1B-C941F78D10DE}" dt="2025-08-23T06:48:15.110" v="317" actId="207"/>
          <ac:picMkLst>
            <pc:docMk/>
            <pc:sldMk cId="2372968877" sldId="264"/>
            <ac:picMk id="4" creationId="{952A7A6F-454A-49C3-16FE-A1EBE755238D}"/>
          </ac:picMkLst>
        </pc:picChg>
        <pc:picChg chg="del">
          <ac:chgData name="SR Kikukawa" userId="287fac48ea2022c3" providerId="LiveId" clId="{A9D4429C-A9CE-466D-9F1B-C941F78D10DE}" dt="2025-08-23T06:42:38.428" v="75" actId="478"/>
          <ac:picMkLst>
            <pc:docMk/>
            <pc:sldMk cId="2372968877" sldId="264"/>
            <ac:picMk id="5" creationId="{EB71843F-0A0B-4317-B205-4B0A0B97C0FD}"/>
          </ac:picMkLst>
        </pc:picChg>
        <pc:picChg chg="del">
          <ac:chgData name="SR Kikukawa" userId="287fac48ea2022c3" providerId="LiveId" clId="{A9D4429C-A9CE-466D-9F1B-C941F78D10DE}" dt="2025-08-23T06:42:53.127" v="81" actId="478"/>
          <ac:picMkLst>
            <pc:docMk/>
            <pc:sldMk cId="2372968877" sldId="264"/>
            <ac:picMk id="7" creationId="{2696A1A4-8E43-47F6-A6DC-A9ADAB053D8B}"/>
          </ac:picMkLst>
        </pc:picChg>
        <pc:picChg chg="del">
          <ac:chgData name="SR Kikukawa" userId="287fac48ea2022c3" providerId="LiveId" clId="{A9D4429C-A9CE-466D-9F1B-C941F78D10DE}" dt="2025-08-23T06:43:18.844" v="87" actId="478"/>
          <ac:picMkLst>
            <pc:docMk/>
            <pc:sldMk cId="2372968877" sldId="264"/>
            <ac:picMk id="9" creationId="{93E427C7-0218-4592-82DA-2431E4BF8756}"/>
          </ac:picMkLst>
        </pc:picChg>
        <pc:picChg chg="del">
          <ac:chgData name="SR Kikukawa" userId="287fac48ea2022c3" providerId="LiveId" clId="{A9D4429C-A9CE-466D-9F1B-C941F78D10DE}" dt="2025-08-23T06:43:08.292" v="84" actId="478"/>
          <ac:picMkLst>
            <pc:docMk/>
            <pc:sldMk cId="2372968877" sldId="264"/>
            <ac:picMk id="11" creationId="{18A239E6-97C0-4A74-8E7A-C9FD39A8C92C}"/>
          </ac:picMkLst>
        </pc:picChg>
        <pc:picChg chg="add mod">
          <ac:chgData name="SR Kikukawa" userId="287fac48ea2022c3" providerId="LiveId" clId="{A9D4429C-A9CE-466D-9F1B-C941F78D10DE}" dt="2025-08-23T14:14:25.183" v="2037" actId="1076"/>
          <ac:picMkLst>
            <pc:docMk/>
            <pc:sldMk cId="2372968877" sldId="264"/>
            <ac:picMk id="13" creationId="{04958048-AF84-B0B5-6519-272E9B74D673}"/>
          </ac:picMkLst>
        </pc:picChg>
        <pc:picChg chg="add mod">
          <ac:chgData name="SR Kikukawa" userId="287fac48ea2022c3" providerId="LiveId" clId="{A9D4429C-A9CE-466D-9F1B-C941F78D10DE}" dt="2025-08-23T06:43:31.701" v="90" actId="1076"/>
          <ac:picMkLst>
            <pc:docMk/>
            <pc:sldMk cId="2372968877" sldId="264"/>
            <ac:picMk id="14" creationId="{8A6FB2DF-95CD-D23F-D750-61B977AA1A66}"/>
          </ac:picMkLst>
        </pc:picChg>
        <pc:picChg chg="add mod">
          <ac:chgData name="SR Kikukawa" userId="287fac48ea2022c3" providerId="LiveId" clId="{A9D4429C-A9CE-466D-9F1B-C941F78D10DE}" dt="2025-08-23T06:44:54.296" v="187" actId="1076"/>
          <ac:picMkLst>
            <pc:docMk/>
            <pc:sldMk cId="2372968877" sldId="264"/>
            <ac:picMk id="15" creationId="{C7C28C7D-0241-A8BC-6078-767540F6E276}"/>
          </ac:picMkLst>
        </pc:picChg>
      </pc:sldChg>
      <pc:sldChg chg="addSp delSp modSp mod ord setBg">
        <pc:chgData name="SR Kikukawa" userId="287fac48ea2022c3" providerId="LiveId" clId="{A9D4429C-A9CE-466D-9F1B-C941F78D10DE}" dt="2025-08-23T22:26:49.367" v="4900" actId="20577"/>
        <pc:sldMkLst>
          <pc:docMk/>
          <pc:sldMk cId="381659708" sldId="266"/>
        </pc:sldMkLst>
        <pc:spChg chg="add mod">
          <ac:chgData name="SR Kikukawa" userId="287fac48ea2022c3" providerId="LiveId" clId="{A9D4429C-A9CE-466D-9F1B-C941F78D10DE}" dt="2025-08-23T21:51:57.910" v="3085" actId="2085"/>
          <ac:spMkLst>
            <pc:docMk/>
            <pc:sldMk cId="381659708" sldId="266"/>
            <ac:spMk id="3" creationId="{F3E2CED6-0D36-C88C-E658-C919D8AFA62B}"/>
          </ac:spMkLst>
        </pc:spChg>
        <pc:spChg chg="add del">
          <ac:chgData name="SR Kikukawa" userId="287fac48ea2022c3" providerId="LiveId" clId="{A9D4429C-A9CE-466D-9F1B-C941F78D10DE}" dt="2025-08-23T21:52:08.766" v="3087" actId="478"/>
          <ac:spMkLst>
            <pc:docMk/>
            <pc:sldMk cId="381659708" sldId="266"/>
            <ac:spMk id="6" creationId="{39DEDB14-4957-B3ED-704F-D9F016C52DB5}"/>
          </ac:spMkLst>
        </pc:spChg>
        <pc:spChg chg="mod">
          <ac:chgData name="SR Kikukawa" userId="287fac48ea2022c3" providerId="LiveId" clId="{A9D4429C-A9CE-466D-9F1B-C941F78D10DE}" dt="2025-08-23T14:15:43.818" v="2098" actId="1076"/>
          <ac:spMkLst>
            <pc:docMk/>
            <pc:sldMk cId="381659708" sldId="266"/>
            <ac:spMk id="10" creationId="{F974E3F1-D56E-C92E-454B-3C1F40CA88FF}"/>
          </ac:spMkLst>
        </pc:spChg>
        <pc:spChg chg="del mod">
          <ac:chgData name="SR Kikukawa" userId="287fac48ea2022c3" providerId="LiveId" clId="{A9D4429C-A9CE-466D-9F1B-C941F78D10DE}" dt="2025-08-23T21:51:01.126" v="3041" actId="478"/>
          <ac:spMkLst>
            <pc:docMk/>
            <pc:sldMk cId="381659708" sldId="266"/>
            <ac:spMk id="11" creationId="{3C2A4963-022C-3418-B583-5B3E9314E795}"/>
          </ac:spMkLst>
        </pc:spChg>
        <pc:spChg chg="del mod">
          <ac:chgData name="SR Kikukawa" userId="287fac48ea2022c3" providerId="LiveId" clId="{A9D4429C-A9CE-466D-9F1B-C941F78D10DE}" dt="2025-08-23T21:51:03.063" v="3042" actId="478"/>
          <ac:spMkLst>
            <pc:docMk/>
            <pc:sldMk cId="381659708" sldId="266"/>
            <ac:spMk id="12" creationId="{B583369F-27E2-F68A-B436-4DC491D5116C}"/>
          </ac:spMkLst>
        </pc:spChg>
        <pc:spChg chg="del">
          <ac:chgData name="SR Kikukawa" userId="287fac48ea2022c3" providerId="LiveId" clId="{A9D4429C-A9CE-466D-9F1B-C941F78D10DE}" dt="2025-08-23T21:51:06.583" v="3043" actId="478"/>
          <ac:spMkLst>
            <pc:docMk/>
            <pc:sldMk cId="381659708" sldId="266"/>
            <ac:spMk id="13" creationId="{8772ADC9-B56C-3014-BC94-096A4E8954A1}"/>
          </ac:spMkLst>
        </pc:spChg>
        <pc:spChg chg="del">
          <ac:chgData name="SR Kikukawa" userId="287fac48ea2022c3" providerId="LiveId" clId="{A9D4429C-A9CE-466D-9F1B-C941F78D10DE}" dt="2025-08-23T21:51:09.001" v="3044" actId="478"/>
          <ac:spMkLst>
            <pc:docMk/>
            <pc:sldMk cId="381659708" sldId="266"/>
            <ac:spMk id="14" creationId="{E0C799EE-7D60-EA4E-3666-4E88A6F586E2}"/>
          </ac:spMkLst>
        </pc:spChg>
        <pc:spChg chg="del">
          <ac:chgData name="SR Kikukawa" userId="287fac48ea2022c3" providerId="LiveId" clId="{A9D4429C-A9CE-466D-9F1B-C941F78D10DE}" dt="2025-08-23T21:51:10.906" v="3045" actId="478"/>
          <ac:spMkLst>
            <pc:docMk/>
            <pc:sldMk cId="381659708" sldId="266"/>
            <ac:spMk id="15" creationId="{5C8CCCCB-50D5-1F3E-8326-3C2DC262A904}"/>
          </ac:spMkLst>
        </pc:spChg>
        <pc:spChg chg="mod">
          <ac:chgData name="SR Kikukawa" userId="287fac48ea2022c3" providerId="LiveId" clId="{A9D4429C-A9CE-466D-9F1B-C941F78D10DE}" dt="2025-08-23T22:23:05.555" v="4519" actId="14100"/>
          <ac:spMkLst>
            <pc:docMk/>
            <pc:sldMk cId="381659708" sldId="266"/>
            <ac:spMk id="16" creationId="{2926D965-1205-8F3E-AC1B-1F1AA46723E5}"/>
          </ac:spMkLst>
        </pc:spChg>
        <pc:spChg chg="del mod">
          <ac:chgData name="SR Kikukawa" userId="287fac48ea2022c3" providerId="LiveId" clId="{A9D4429C-A9CE-466D-9F1B-C941F78D10DE}" dt="2025-08-23T21:51:14.524" v="3046" actId="478"/>
          <ac:spMkLst>
            <pc:docMk/>
            <pc:sldMk cId="381659708" sldId="266"/>
            <ac:spMk id="17" creationId="{C946116B-87FC-7112-8DA2-25E79FC831F6}"/>
          </ac:spMkLst>
        </pc:spChg>
        <pc:spChg chg="del">
          <ac:chgData name="SR Kikukawa" userId="287fac48ea2022c3" providerId="LiveId" clId="{A9D4429C-A9CE-466D-9F1B-C941F78D10DE}" dt="2025-08-23T21:51:20.381" v="3048" actId="478"/>
          <ac:spMkLst>
            <pc:docMk/>
            <pc:sldMk cId="381659708" sldId="266"/>
            <ac:spMk id="18" creationId="{2F03D229-5F35-424E-BA25-45E715875B1F}"/>
          </ac:spMkLst>
        </pc:spChg>
        <pc:spChg chg="add mod">
          <ac:chgData name="SR Kikukawa" userId="287fac48ea2022c3" providerId="LiveId" clId="{A9D4429C-A9CE-466D-9F1B-C941F78D10DE}" dt="2025-08-23T22:23:21.010" v="4523" actId="1076"/>
          <ac:spMkLst>
            <pc:docMk/>
            <pc:sldMk cId="381659708" sldId="266"/>
            <ac:spMk id="19" creationId="{CE659E6F-78DB-408C-CC49-1D75465289F2}"/>
          </ac:spMkLst>
        </pc:spChg>
        <pc:spChg chg="mod ord">
          <ac:chgData name="SR Kikukawa" userId="287fac48ea2022c3" providerId="LiveId" clId="{A9D4429C-A9CE-466D-9F1B-C941F78D10DE}" dt="2025-08-23T22:24:21.323" v="4654" actId="113"/>
          <ac:spMkLst>
            <pc:docMk/>
            <pc:sldMk cId="381659708" sldId="266"/>
            <ac:spMk id="20" creationId="{CD7D5072-A14F-EEE2-41AE-9BD163EC00F5}"/>
          </ac:spMkLst>
        </pc:spChg>
        <pc:spChg chg="del">
          <ac:chgData name="SR Kikukawa" userId="287fac48ea2022c3" providerId="LiveId" clId="{A9D4429C-A9CE-466D-9F1B-C941F78D10DE}" dt="2025-08-23T14:16:48.660" v="2128" actId="478"/>
          <ac:spMkLst>
            <pc:docMk/>
            <pc:sldMk cId="381659708" sldId="266"/>
            <ac:spMk id="21" creationId="{2B56AA75-B1E0-8204-6663-4F51F0EEBAFE}"/>
          </ac:spMkLst>
        </pc:spChg>
        <pc:spChg chg="add mod">
          <ac:chgData name="SR Kikukawa" userId="287fac48ea2022c3" providerId="LiveId" clId="{A9D4429C-A9CE-466D-9F1B-C941F78D10DE}" dt="2025-08-23T22:25:50.940" v="4751" actId="20577"/>
          <ac:spMkLst>
            <pc:docMk/>
            <pc:sldMk cId="381659708" sldId="266"/>
            <ac:spMk id="22" creationId="{875AC155-3E33-7E2B-9E7E-00E1C00C45FF}"/>
          </ac:spMkLst>
        </pc:spChg>
        <pc:spChg chg="add mod">
          <ac:chgData name="SR Kikukawa" userId="287fac48ea2022c3" providerId="LiveId" clId="{A9D4429C-A9CE-466D-9F1B-C941F78D10DE}" dt="2025-08-23T22:26:49.367" v="4900" actId="20577"/>
          <ac:spMkLst>
            <pc:docMk/>
            <pc:sldMk cId="381659708" sldId="266"/>
            <ac:spMk id="23" creationId="{3AF96980-D8CA-E946-DE96-C5B865736D7F}"/>
          </ac:spMkLst>
        </pc:spChg>
        <pc:picChg chg="add mod">
          <ac:chgData name="SR Kikukawa" userId="287fac48ea2022c3" providerId="LiveId" clId="{A9D4429C-A9CE-466D-9F1B-C941F78D10DE}" dt="2025-08-23T14:16:02.447" v="2103" actId="14100"/>
          <ac:picMkLst>
            <pc:docMk/>
            <pc:sldMk cId="381659708" sldId="266"/>
            <ac:picMk id="2" creationId="{F7C881E5-1899-C192-A6F9-B96FA70665EE}"/>
          </ac:picMkLst>
        </pc:picChg>
        <pc:picChg chg="del">
          <ac:chgData name="SR Kikukawa" userId="287fac48ea2022c3" providerId="LiveId" clId="{A9D4429C-A9CE-466D-9F1B-C941F78D10DE}" dt="2025-08-23T14:15:52.739" v="2099" actId="478"/>
          <ac:picMkLst>
            <pc:docMk/>
            <pc:sldMk cId="381659708" sldId="266"/>
            <ac:picMk id="5" creationId="{DEFE964D-9F1C-4F69-ADD3-0E1AB324E198}"/>
          </ac:picMkLst>
        </pc:picChg>
        <pc:picChg chg="add mod ord">
          <ac:chgData name="SR Kikukawa" userId="287fac48ea2022c3" providerId="LiveId" clId="{A9D4429C-A9CE-466D-9F1B-C941F78D10DE}" dt="2025-08-23T21:59:36.165" v="3250" actId="14100"/>
          <ac:picMkLst>
            <pc:docMk/>
            <pc:sldMk cId="381659708" sldId="266"/>
            <ac:picMk id="7" creationId="{02C0D295-66C4-815E-0EFA-32E2EC9AAEF2}"/>
          </ac:picMkLst>
        </pc:picChg>
      </pc:sldChg>
      <pc:sldChg chg="addSp delSp modSp mod setBg">
        <pc:chgData name="SR Kikukawa" userId="287fac48ea2022c3" providerId="LiveId" clId="{A9D4429C-A9CE-466D-9F1B-C941F78D10DE}" dt="2025-08-23T23:28:01.757" v="7614" actId="20577"/>
        <pc:sldMkLst>
          <pc:docMk/>
          <pc:sldMk cId="397072516" sldId="267"/>
        </pc:sldMkLst>
        <pc:spChg chg="add mod">
          <ac:chgData name="SR Kikukawa" userId="287fac48ea2022c3" providerId="LiveId" clId="{A9D4429C-A9CE-466D-9F1B-C941F78D10DE}" dt="2025-08-23T22:01:17.749" v="3301" actId="1076"/>
          <ac:spMkLst>
            <pc:docMk/>
            <pc:sldMk cId="397072516" sldId="267"/>
            <ac:spMk id="2" creationId="{67B4A051-5CA9-F59C-4A3E-5F10305AE4D2}"/>
          </ac:spMkLst>
        </pc:spChg>
        <pc:spChg chg="add mod">
          <ac:chgData name="SR Kikukawa" userId="287fac48ea2022c3" providerId="LiveId" clId="{A9D4429C-A9CE-466D-9F1B-C941F78D10DE}" dt="2025-08-23T23:27:38.366" v="7613" actId="20577"/>
          <ac:spMkLst>
            <pc:docMk/>
            <pc:sldMk cId="397072516" sldId="267"/>
            <ac:spMk id="7" creationId="{693484F5-486C-26A6-0DB1-B0F2184B9995}"/>
          </ac:spMkLst>
        </pc:spChg>
        <pc:spChg chg="add mod">
          <ac:chgData name="SR Kikukawa" userId="287fac48ea2022c3" providerId="LiveId" clId="{A9D4429C-A9CE-466D-9F1B-C941F78D10DE}" dt="2025-08-23T23:28:01.757" v="7614" actId="20577"/>
          <ac:spMkLst>
            <pc:docMk/>
            <pc:sldMk cId="397072516" sldId="267"/>
            <ac:spMk id="9" creationId="{B10E5FA7-8B01-5B99-010B-EE787E1AC756}"/>
          </ac:spMkLst>
        </pc:spChg>
        <pc:spChg chg="mod">
          <ac:chgData name="SR Kikukawa" userId="287fac48ea2022c3" providerId="LiveId" clId="{A9D4429C-A9CE-466D-9F1B-C941F78D10DE}" dt="2025-08-23T22:51:34.578" v="6270" actId="207"/>
          <ac:spMkLst>
            <pc:docMk/>
            <pc:sldMk cId="397072516" sldId="267"/>
            <ac:spMk id="11" creationId="{42A4317D-47B3-92D3-1D80-AB3AFBE251FD}"/>
          </ac:spMkLst>
        </pc:spChg>
        <pc:spChg chg="del">
          <ac:chgData name="SR Kikukawa" userId="287fac48ea2022c3" providerId="LiveId" clId="{A9D4429C-A9CE-466D-9F1B-C941F78D10DE}" dt="2025-08-23T21:59:04.526" v="3240" actId="478"/>
          <ac:spMkLst>
            <pc:docMk/>
            <pc:sldMk cId="397072516" sldId="267"/>
            <ac:spMk id="12" creationId="{A2AF1FC2-CDF9-4EE9-1862-9780F6522217}"/>
          </ac:spMkLst>
        </pc:spChg>
        <pc:spChg chg="mod ord">
          <ac:chgData name="SR Kikukawa" userId="287fac48ea2022c3" providerId="LiveId" clId="{A9D4429C-A9CE-466D-9F1B-C941F78D10DE}" dt="2025-08-23T22:52:40.976" v="6335" actId="1076"/>
          <ac:spMkLst>
            <pc:docMk/>
            <pc:sldMk cId="397072516" sldId="267"/>
            <ac:spMk id="14" creationId="{A1B15D73-A4BC-B572-F241-8252580995E0}"/>
          </ac:spMkLst>
        </pc:spChg>
        <pc:spChg chg="mod ord">
          <ac:chgData name="SR Kikukawa" userId="287fac48ea2022c3" providerId="LiveId" clId="{A9D4429C-A9CE-466D-9F1B-C941F78D10DE}" dt="2025-08-23T23:15:50.055" v="7284" actId="14100"/>
          <ac:spMkLst>
            <pc:docMk/>
            <pc:sldMk cId="397072516" sldId="267"/>
            <ac:spMk id="18" creationId="{21D2BB2E-B927-F01F-15D0-C682DA25F39B}"/>
          </ac:spMkLst>
        </pc:spChg>
        <pc:spChg chg="del">
          <ac:chgData name="SR Kikukawa" userId="287fac48ea2022c3" providerId="LiveId" clId="{A9D4429C-A9CE-466D-9F1B-C941F78D10DE}" dt="2025-08-23T21:58:55.669" v="3236" actId="478"/>
          <ac:spMkLst>
            <pc:docMk/>
            <pc:sldMk cId="397072516" sldId="267"/>
            <ac:spMk id="19" creationId="{6384B987-1C73-5596-A58C-83E43EC6B5EE}"/>
          </ac:spMkLst>
        </pc:spChg>
        <pc:spChg chg="del">
          <ac:chgData name="SR Kikukawa" userId="287fac48ea2022c3" providerId="LiveId" clId="{A9D4429C-A9CE-466D-9F1B-C941F78D10DE}" dt="2025-08-23T21:59:00.813" v="3239" actId="478"/>
          <ac:spMkLst>
            <pc:docMk/>
            <pc:sldMk cId="397072516" sldId="267"/>
            <ac:spMk id="20" creationId="{52EBECE1-ED56-28C8-C9DD-8F0313F6FA2F}"/>
          </ac:spMkLst>
        </pc:spChg>
        <pc:spChg chg="del">
          <ac:chgData name="SR Kikukawa" userId="287fac48ea2022c3" providerId="LiveId" clId="{A9D4429C-A9CE-466D-9F1B-C941F78D10DE}" dt="2025-08-23T21:59:06.905" v="3242" actId="478"/>
          <ac:spMkLst>
            <pc:docMk/>
            <pc:sldMk cId="397072516" sldId="267"/>
            <ac:spMk id="22" creationId="{B015B452-277B-5662-FE2D-EF5C181CD09D}"/>
          </ac:spMkLst>
        </pc:spChg>
        <pc:spChg chg="del">
          <ac:chgData name="SR Kikukawa" userId="287fac48ea2022c3" providerId="LiveId" clId="{A9D4429C-A9CE-466D-9F1B-C941F78D10DE}" dt="2025-08-23T21:59:05.766" v="3241" actId="478"/>
          <ac:spMkLst>
            <pc:docMk/>
            <pc:sldMk cId="397072516" sldId="267"/>
            <ac:spMk id="23" creationId="{34A06BEB-C52E-64DA-AAB3-3411C2BBB1FF}"/>
          </ac:spMkLst>
        </pc:spChg>
        <pc:spChg chg="del mod">
          <ac:chgData name="SR Kikukawa" userId="287fac48ea2022c3" providerId="LiveId" clId="{A9D4429C-A9CE-466D-9F1B-C941F78D10DE}" dt="2025-08-23T21:59:09.639" v="3244" actId="478"/>
          <ac:spMkLst>
            <pc:docMk/>
            <pc:sldMk cId="397072516" sldId="267"/>
            <ac:spMk id="24" creationId="{AA822699-54FC-2ABC-092B-570960CE6D91}"/>
          </ac:spMkLst>
        </pc:spChg>
        <pc:spChg chg="del">
          <ac:chgData name="SR Kikukawa" userId="287fac48ea2022c3" providerId="LiveId" clId="{A9D4429C-A9CE-466D-9F1B-C941F78D10DE}" dt="2025-08-23T21:58:58.617" v="3238" actId="478"/>
          <ac:spMkLst>
            <pc:docMk/>
            <pc:sldMk cId="397072516" sldId="267"/>
            <ac:spMk id="27" creationId="{BBF0D7C7-B616-9640-5757-9BE0CDB0D16D}"/>
          </ac:spMkLst>
        </pc:spChg>
        <pc:picChg chg="add mod ord">
          <ac:chgData name="SR Kikukawa" userId="287fac48ea2022c3" providerId="LiveId" clId="{A9D4429C-A9CE-466D-9F1B-C941F78D10DE}" dt="2025-08-23T23:11:19.460" v="6738" actId="1076"/>
          <ac:picMkLst>
            <pc:docMk/>
            <pc:sldMk cId="397072516" sldId="267"/>
            <ac:picMk id="3" creationId="{43667949-F006-B3B5-530C-19C2CD22FC49}"/>
          </ac:picMkLst>
        </pc:picChg>
        <pc:picChg chg="del">
          <ac:chgData name="SR Kikukawa" userId="287fac48ea2022c3" providerId="LiveId" clId="{A9D4429C-A9CE-466D-9F1B-C941F78D10DE}" dt="2025-08-23T22:00:14.819" v="3263" actId="478"/>
          <ac:picMkLst>
            <pc:docMk/>
            <pc:sldMk cId="397072516" sldId="267"/>
            <ac:picMk id="4" creationId="{3DE94ADA-0031-43D4-A79A-B89B95993082}"/>
          </ac:picMkLst>
        </pc:picChg>
        <pc:picChg chg="del">
          <ac:chgData name="SR Kikukawa" userId="287fac48ea2022c3" providerId="LiveId" clId="{A9D4429C-A9CE-466D-9F1B-C941F78D10DE}" dt="2025-08-23T21:58:56.830" v="3237" actId="478"/>
          <ac:picMkLst>
            <pc:docMk/>
            <pc:sldMk cId="397072516" sldId="267"/>
            <ac:picMk id="5" creationId="{9EE6B237-F4EC-4FBF-7DFE-C1C13E24F26D}"/>
          </ac:picMkLst>
        </pc:picChg>
        <pc:picChg chg="add mod">
          <ac:chgData name="SR Kikukawa" userId="287fac48ea2022c3" providerId="LiveId" clId="{A9D4429C-A9CE-466D-9F1B-C941F78D10DE}" dt="2025-08-23T22:03:46.412" v="3422" actId="14100"/>
          <ac:picMkLst>
            <pc:docMk/>
            <pc:sldMk cId="397072516" sldId="267"/>
            <ac:picMk id="6" creationId="{0008A1AE-DE29-1CCA-E3FA-F3273E98DC84}"/>
          </ac:picMkLst>
        </pc:picChg>
      </pc:sldChg>
      <pc:sldChg chg="addSp delSp modSp mod setBg delAnim">
        <pc:chgData name="SR Kikukawa" userId="287fac48ea2022c3" providerId="LiveId" clId="{A9D4429C-A9CE-466D-9F1B-C941F78D10DE}" dt="2025-08-23T22:04:35.280" v="3464" actId="1076"/>
        <pc:sldMkLst>
          <pc:docMk/>
          <pc:sldMk cId="1619074403" sldId="270"/>
        </pc:sldMkLst>
        <pc:spChg chg="mod">
          <ac:chgData name="SR Kikukawa" userId="287fac48ea2022c3" providerId="LiveId" clId="{A9D4429C-A9CE-466D-9F1B-C941F78D10DE}" dt="2025-08-23T22:04:35.280" v="3464" actId="1076"/>
          <ac:spMkLst>
            <pc:docMk/>
            <pc:sldMk cId="1619074403" sldId="270"/>
            <ac:spMk id="3" creationId="{C4054D63-0573-D226-673F-7B795B416E91}"/>
          </ac:spMkLst>
        </pc:spChg>
        <pc:spChg chg="mod">
          <ac:chgData name="SR Kikukawa" userId="287fac48ea2022c3" providerId="LiveId" clId="{A9D4429C-A9CE-466D-9F1B-C941F78D10DE}" dt="2025-08-23T22:04:12.973" v="3430" actId="1076"/>
          <ac:spMkLst>
            <pc:docMk/>
            <pc:sldMk cId="1619074403" sldId="270"/>
            <ac:spMk id="4" creationId="{93E9FB85-EA15-C43D-84F9-05113FF07E95}"/>
          </ac:spMkLst>
        </pc:spChg>
        <pc:spChg chg="mod">
          <ac:chgData name="SR Kikukawa" userId="287fac48ea2022c3" providerId="LiveId" clId="{A9D4429C-A9CE-466D-9F1B-C941F78D10DE}" dt="2025-08-23T13:46:00.103" v="1377" actId="20577"/>
          <ac:spMkLst>
            <pc:docMk/>
            <pc:sldMk cId="1619074403" sldId="270"/>
            <ac:spMk id="13" creationId="{29ED5BF3-855C-AF67-A0F5-476BCF2651C8}"/>
          </ac:spMkLst>
        </pc:spChg>
        <pc:picChg chg="add mod">
          <ac:chgData name="SR Kikukawa" userId="287fac48ea2022c3" providerId="LiveId" clId="{A9D4429C-A9CE-466D-9F1B-C941F78D10DE}" dt="2025-08-23T22:02:58.569" v="3400" actId="1076"/>
          <ac:picMkLst>
            <pc:docMk/>
            <pc:sldMk cId="1619074403" sldId="270"/>
            <ac:picMk id="2" creationId="{B8D52631-8CA8-AE7A-C055-0B07A08C3FAE}"/>
          </ac:picMkLst>
        </pc:picChg>
        <pc:picChg chg="del">
          <ac:chgData name="SR Kikukawa" userId="287fac48ea2022c3" providerId="LiveId" clId="{A9D4429C-A9CE-466D-9F1B-C941F78D10DE}" dt="2025-08-23T22:03:00.881" v="3401" actId="478"/>
          <ac:picMkLst>
            <pc:docMk/>
            <pc:sldMk cId="1619074403" sldId="270"/>
            <ac:picMk id="5" creationId="{DD821081-156B-AC88-2283-649C22E04FCA}"/>
          </ac:picMkLst>
        </pc:picChg>
        <pc:picChg chg="add mod">
          <ac:chgData name="SR Kikukawa" userId="287fac48ea2022c3" providerId="LiveId" clId="{A9D4429C-A9CE-466D-9F1B-C941F78D10DE}" dt="2025-08-23T22:02:56.305" v="3399" actId="1076"/>
          <ac:picMkLst>
            <pc:docMk/>
            <pc:sldMk cId="1619074403" sldId="270"/>
            <ac:picMk id="6" creationId="{D41B84B5-1177-6387-B251-5CB382C025E2}"/>
          </ac:picMkLst>
        </pc:picChg>
        <pc:picChg chg="del">
          <ac:chgData name="SR Kikukawa" userId="287fac48ea2022c3" providerId="LiveId" clId="{A9D4429C-A9CE-466D-9F1B-C941F78D10DE}" dt="2025-08-23T22:02:24.806" v="3357" actId="478"/>
          <ac:picMkLst>
            <pc:docMk/>
            <pc:sldMk cId="1619074403" sldId="270"/>
            <ac:picMk id="7" creationId="{51DCF5A0-FFA1-7E15-0D76-002F3EE64CC5}"/>
          </ac:picMkLst>
        </pc:picChg>
        <pc:picChg chg="add mod">
          <ac:chgData name="SR Kikukawa" userId="287fac48ea2022c3" providerId="LiveId" clId="{A9D4429C-A9CE-466D-9F1B-C941F78D10DE}" dt="2025-08-23T22:02:54.265" v="3398" actId="1076"/>
          <ac:picMkLst>
            <pc:docMk/>
            <pc:sldMk cId="1619074403" sldId="270"/>
            <ac:picMk id="8" creationId="{F0ABBD01-DCE0-B5F3-9D99-3827C133E0B2}"/>
          </ac:picMkLst>
        </pc:picChg>
        <pc:picChg chg="del">
          <ac:chgData name="SR Kikukawa" userId="287fac48ea2022c3" providerId="LiveId" clId="{A9D4429C-A9CE-466D-9F1B-C941F78D10DE}" dt="2025-08-23T22:01:35.300" v="3302" actId="478"/>
          <ac:picMkLst>
            <pc:docMk/>
            <pc:sldMk cId="1619074403" sldId="270"/>
            <ac:picMk id="9" creationId="{96260F04-2878-B8FA-EBB9-8AC09159105D}"/>
          </ac:picMkLst>
        </pc:picChg>
        <pc:picChg chg="add mod">
          <ac:chgData name="SR Kikukawa" userId="287fac48ea2022c3" providerId="LiveId" clId="{A9D4429C-A9CE-466D-9F1B-C941F78D10DE}" dt="2025-08-23T22:04:27.437" v="3463" actId="207"/>
          <ac:picMkLst>
            <pc:docMk/>
            <pc:sldMk cId="1619074403" sldId="270"/>
            <ac:picMk id="10" creationId="{7BAEA968-5AB6-61DB-B69E-BD41903C0D4C}"/>
          </ac:picMkLst>
        </pc:picChg>
        <pc:picChg chg="del">
          <ac:chgData name="SR Kikukawa" userId="287fac48ea2022c3" providerId="LiveId" clId="{A9D4429C-A9CE-466D-9F1B-C941F78D10DE}" dt="2025-08-23T22:01:50.866" v="3307" actId="478"/>
          <ac:picMkLst>
            <pc:docMk/>
            <pc:sldMk cId="1619074403" sldId="270"/>
            <ac:picMk id="11" creationId="{C44C435B-EC5E-D10C-CF0C-7D19CFEF1855}"/>
          </ac:picMkLst>
        </pc:picChg>
      </pc:sldChg>
      <pc:sldChg chg="del">
        <pc:chgData name="SR Kikukawa" userId="287fac48ea2022c3" providerId="LiveId" clId="{A9D4429C-A9CE-466D-9F1B-C941F78D10DE}" dt="2025-08-23T11:33:55.506" v="1205" actId="2696"/>
        <pc:sldMkLst>
          <pc:docMk/>
          <pc:sldMk cId="1064515433" sldId="271"/>
        </pc:sldMkLst>
      </pc:sldChg>
      <pc:sldChg chg="add">
        <pc:chgData name="SR Kikukawa" userId="287fac48ea2022c3" providerId="LiveId" clId="{A9D4429C-A9CE-466D-9F1B-C941F78D10DE}" dt="2025-08-23T13:47:03.310" v="1379"/>
        <pc:sldMkLst>
          <pc:docMk/>
          <pc:sldMk cId="2598043937" sldId="273"/>
        </pc:sldMkLst>
      </pc:sldChg>
      <pc:sldChg chg="add">
        <pc:chgData name="SR Kikukawa" userId="287fac48ea2022c3" providerId="LiveId" clId="{A9D4429C-A9CE-466D-9F1B-C941F78D10DE}" dt="2025-08-23T13:46:48.039" v="1378"/>
        <pc:sldMkLst>
          <pc:docMk/>
          <pc:sldMk cId="786092779" sldId="274"/>
        </pc:sldMkLst>
      </pc:sldChg>
      <pc:sldChg chg="addSp delSp modSp add mod ord">
        <pc:chgData name="SR Kikukawa" userId="287fac48ea2022c3" providerId="LiveId" clId="{A9D4429C-A9CE-466D-9F1B-C941F78D10DE}" dt="2025-08-23T23:24:42.153" v="7592" actId="1076"/>
        <pc:sldMkLst>
          <pc:docMk/>
          <pc:sldMk cId="193504612" sldId="275"/>
        </pc:sldMkLst>
        <pc:spChg chg="add del mod">
          <ac:chgData name="SR Kikukawa" userId="287fac48ea2022c3" providerId="LiveId" clId="{A9D4429C-A9CE-466D-9F1B-C941F78D10DE}" dt="2025-08-23T21:42:20.591" v="2853" actId="478"/>
          <ac:spMkLst>
            <pc:docMk/>
            <pc:sldMk cId="193504612" sldId="275"/>
            <ac:spMk id="2" creationId="{384340A0-DFE6-86B1-2CBA-838C63F38BEB}"/>
          </ac:spMkLst>
        </pc:spChg>
        <pc:spChg chg="add mod">
          <ac:chgData name="SR Kikukawa" userId="287fac48ea2022c3" providerId="LiveId" clId="{A9D4429C-A9CE-466D-9F1B-C941F78D10DE}" dt="2025-08-23T21:45:20.689" v="2912" actId="115"/>
          <ac:spMkLst>
            <pc:docMk/>
            <pc:sldMk cId="193504612" sldId="275"/>
            <ac:spMk id="4" creationId="{BC5575EF-85FE-C654-661F-CCE9144D7E9D}"/>
          </ac:spMkLst>
        </pc:spChg>
        <pc:spChg chg="add mod">
          <ac:chgData name="SR Kikukawa" userId="287fac48ea2022c3" providerId="LiveId" clId="{A9D4429C-A9CE-466D-9F1B-C941F78D10DE}" dt="2025-08-23T21:45:36.507" v="2914" actId="14100"/>
          <ac:spMkLst>
            <pc:docMk/>
            <pc:sldMk cId="193504612" sldId="275"/>
            <ac:spMk id="5" creationId="{0805A7AD-F1DA-C6AC-89E9-0009365A7D23}"/>
          </ac:spMkLst>
        </pc:spChg>
        <pc:spChg chg="del mod">
          <ac:chgData name="SR Kikukawa" userId="287fac48ea2022c3" providerId="LiveId" clId="{A9D4429C-A9CE-466D-9F1B-C941F78D10DE}" dt="2025-08-23T14:24:10.571" v="2382" actId="478"/>
          <ac:spMkLst>
            <pc:docMk/>
            <pc:sldMk cId="193504612" sldId="275"/>
            <ac:spMk id="20" creationId="{EBE7FEA2-7B03-F73E-B6F0-902023259893}"/>
          </ac:spMkLst>
        </pc:spChg>
        <pc:spChg chg="del mod">
          <ac:chgData name="SR Kikukawa" userId="287fac48ea2022c3" providerId="LiveId" clId="{A9D4429C-A9CE-466D-9F1B-C941F78D10DE}" dt="2025-08-23T14:24:14.226" v="2383" actId="478"/>
          <ac:spMkLst>
            <pc:docMk/>
            <pc:sldMk cId="193504612" sldId="275"/>
            <ac:spMk id="21" creationId="{086EC3A6-4063-DEF8-CD8D-57F4B8D29954}"/>
          </ac:spMkLst>
        </pc:spChg>
        <pc:spChg chg="add del mod">
          <ac:chgData name="SR Kikukawa" userId="287fac48ea2022c3" providerId="LiveId" clId="{A9D4429C-A9CE-466D-9F1B-C941F78D10DE}" dt="2025-08-23T14:26:14.486" v="2425" actId="14100"/>
          <ac:spMkLst>
            <pc:docMk/>
            <pc:sldMk cId="193504612" sldId="275"/>
            <ac:spMk id="34" creationId="{713F8992-FE92-9889-9625-E711B56C943E}"/>
          </ac:spMkLst>
        </pc:spChg>
        <pc:spChg chg="mod">
          <ac:chgData name="SR Kikukawa" userId="287fac48ea2022c3" providerId="LiveId" clId="{A9D4429C-A9CE-466D-9F1B-C941F78D10DE}" dt="2025-08-23T23:24:42.153" v="7592" actId="1076"/>
          <ac:spMkLst>
            <pc:docMk/>
            <pc:sldMk cId="193504612" sldId="275"/>
            <ac:spMk id="35" creationId="{6277865B-7840-3278-287A-8DADAA855A05}"/>
          </ac:spMkLst>
        </pc:spChg>
        <pc:spChg chg="mod">
          <ac:chgData name="SR Kikukawa" userId="287fac48ea2022c3" providerId="LiveId" clId="{A9D4429C-A9CE-466D-9F1B-C941F78D10DE}" dt="2025-08-23T21:47:29.789" v="3017" actId="1076"/>
          <ac:spMkLst>
            <pc:docMk/>
            <pc:sldMk cId="193504612" sldId="275"/>
            <ac:spMk id="36" creationId="{4475478A-7923-7403-8A05-7FCA580208E0}"/>
          </ac:spMkLst>
        </pc:spChg>
        <pc:spChg chg="mod">
          <ac:chgData name="SR Kikukawa" userId="287fac48ea2022c3" providerId="LiveId" clId="{A9D4429C-A9CE-466D-9F1B-C941F78D10DE}" dt="2025-08-23T21:48:34.445" v="3039" actId="20577"/>
          <ac:spMkLst>
            <pc:docMk/>
            <pc:sldMk cId="193504612" sldId="275"/>
            <ac:spMk id="37" creationId="{9517A6AD-0585-91C0-0894-3B296145BB10}"/>
          </ac:spMkLst>
        </pc:spChg>
        <pc:picChg chg="mod">
          <ac:chgData name="SR Kikukawa" userId="287fac48ea2022c3" providerId="LiveId" clId="{A9D4429C-A9CE-466D-9F1B-C941F78D10DE}" dt="2025-08-23T21:47:47.466" v="3019" actId="14100"/>
          <ac:picMkLst>
            <pc:docMk/>
            <pc:sldMk cId="193504612" sldId="275"/>
            <ac:picMk id="3" creationId="{6F2A4564-E22D-357A-E395-B7A5F3E92FEA}"/>
          </ac:picMkLst>
        </pc:picChg>
        <pc:picChg chg="del">
          <ac:chgData name="SR Kikukawa" userId="287fac48ea2022c3" providerId="LiveId" clId="{A9D4429C-A9CE-466D-9F1B-C941F78D10DE}" dt="2025-08-23T14:23:47.850" v="2376" actId="478"/>
          <ac:picMkLst>
            <pc:docMk/>
            <pc:sldMk cId="193504612" sldId="275"/>
            <ac:picMk id="5" creationId="{E5CF537A-1213-38B3-114F-70BBF3B78416}"/>
          </ac:picMkLst>
        </pc:picChg>
        <pc:picChg chg="del">
          <ac:chgData name="SR Kikukawa" userId="287fac48ea2022c3" providerId="LiveId" clId="{A9D4429C-A9CE-466D-9F1B-C941F78D10DE}" dt="2025-08-23T21:29:06.632" v="2474" actId="478"/>
          <ac:picMkLst>
            <pc:docMk/>
            <pc:sldMk cId="193504612" sldId="275"/>
            <ac:picMk id="28" creationId="{74215C66-FC73-ACE3-FF82-DFB4AEE79427}"/>
          </ac:picMkLst>
        </pc:picChg>
        <pc:picChg chg="del">
          <ac:chgData name="SR Kikukawa" userId="287fac48ea2022c3" providerId="LiveId" clId="{A9D4429C-A9CE-466D-9F1B-C941F78D10DE}" dt="2025-08-23T14:24:39.086" v="2392" actId="478"/>
          <ac:picMkLst>
            <pc:docMk/>
            <pc:sldMk cId="193504612" sldId="275"/>
            <ac:picMk id="31" creationId="{4A7037E6-EFDA-084E-9380-6F2014A37791}"/>
          </ac:picMkLst>
        </pc:picChg>
        <pc:picChg chg="del mod">
          <ac:chgData name="SR Kikukawa" userId="287fac48ea2022c3" providerId="LiveId" clId="{A9D4429C-A9CE-466D-9F1B-C941F78D10DE}" dt="2025-08-23T21:41:17.138" v="2841" actId="478"/>
          <ac:picMkLst>
            <pc:docMk/>
            <pc:sldMk cId="193504612" sldId="275"/>
            <ac:picMk id="33" creationId="{FCE21A88-2C4C-A8D9-9788-6AA9C9EB340B}"/>
          </ac:picMkLst>
        </pc:picChg>
        <pc:picChg chg="del">
          <ac:chgData name="SR Kikukawa" userId="287fac48ea2022c3" providerId="LiveId" clId="{A9D4429C-A9CE-466D-9F1B-C941F78D10DE}" dt="2025-08-23T14:23:59.918" v="2379" actId="478"/>
          <ac:picMkLst>
            <pc:docMk/>
            <pc:sldMk cId="193504612" sldId="275"/>
            <ac:picMk id="38" creationId="{F1A4C878-5315-5E2F-DD49-DE2D567257CE}"/>
          </ac:picMkLst>
        </pc:picChg>
        <pc:cxnChg chg="del">
          <ac:chgData name="SR Kikukawa" userId="287fac48ea2022c3" providerId="LiveId" clId="{A9D4429C-A9CE-466D-9F1B-C941F78D10DE}" dt="2025-08-23T14:23:32.851" v="2373" actId="478"/>
          <ac:cxnSpMkLst>
            <pc:docMk/>
            <pc:sldMk cId="193504612" sldId="275"/>
            <ac:cxnSpMk id="14" creationId="{709D0DCC-41EF-F595-9A71-637E843FDD57}"/>
          </ac:cxnSpMkLst>
        </pc:cxnChg>
        <pc:cxnChg chg="del">
          <ac:chgData name="SR Kikukawa" userId="287fac48ea2022c3" providerId="LiveId" clId="{A9D4429C-A9CE-466D-9F1B-C941F78D10DE}" dt="2025-08-23T14:23:29.948" v="2372" actId="478"/>
          <ac:cxnSpMkLst>
            <pc:docMk/>
            <pc:sldMk cId="193504612" sldId="275"/>
            <ac:cxnSpMk id="19" creationId="{23289431-302D-7FDA-28A1-4189C3C2E0D2}"/>
          </ac:cxnSpMkLst>
        </pc:cxnChg>
      </pc:sldChg>
      <pc:sldChg chg="addSp delSp modSp add del mod ord">
        <pc:chgData name="SR Kikukawa" userId="287fac48ea2022c3" providerId="LiveId" clId="{A9D4429C-A9CE-466D-9F1B-C941F78D10DE}" dt="2025-08-23T21:48:47.873" v="3040" actId="2696"/>
        <pc:sldMkLst>
          <pc:docMk/>
          <pc:sldMk cId="197901649" sldId="276"/>
        </pc:sldMkLst>
        <pc:spChg chg="add mod">
          <ac:chgData name="SR Kikukawa" userId="287fac48ea2022c3" providerId="LiveId" clId="{A9D4429C-A9CE-466D-9F1B-C941F78D10DE}" dt="2025-08-23T21:22:25.301" v="2469" actId="1076"/>
          <ac:spMkLst>
            <pc:docMk/>
            <pc:sldMk cId="197901649" sldId="276"/>
            <ac:spMk id="6" creationId="{29BE6134-04A9-D151-8D3E-77E2B0A0AF01}"/>
          </ac:spMkLst>
        </pc:spChg>
        <pc:spChg chg="del">
          <ac:chgData name="SR Kikukawa" userId="287fac48ea2022c3" providerId="LiveId" clId="{A9D4429C-A9CE-466D-9F1B-C941F78D10DE}" dt="2025-08-23T21:19:51.157" v="2440" actId="478"/>
          <ac:spMkLst>
            <pc:docMk/>
            <pc:sldMk cId="197901649" sldId="276"/>
            <ac:spMk id="20" creationId="{71E04C27-8EAD-C62F-9099-0CE40262B226}"/>
          </ac:spMkLst>
        </pc:spChg>
        <pc:spChg chg="del mod">
          <ac:chgData name="SR Kikukawa" userId="287fac48ea2022c3" providerId="LiveId" clId="{A9D4429C-A9CE-466D-9F1B-C941F78D10DE}" dt="2025-08-23T21:19:52.696" v="2441" actId="478"/>
          <ac:spMkLst>
            <pc:docMk/>
            <pc:sldMk cId="197901649" sldId="276"/>
            <ac:spMk id="21" creationId="{A2829C44-3F7A-77FB-D754-23613163A6BE}"/>
          </ac:spMkLst>
        </pc:spChg>
        <pc:spChg chg="del">
          <ac:chgData name="SR Kikukawa" userId="287fac48ea2022c3" providerId="LiveId" clId="{A9D4429C-A9CE-466D-9F1B-C941F78D10DE}" dt="2025-08-23T21:20:04.719" v="2449" actId="478"/>
          <ac:spMkLst>
            <pc:docMk/>
            <pc:sldMk cId="197901649" sldId="276"/>
            <ac:spMk id="34" creationId="{CD790649-3DE9-235E-5E47-81C2C7CD4911}"/>
          </ac:spMkLst>
        </pc:spChg>
        <pc:spChg chg="del">
          <ac:chgData name="SR Kikukawa" userId="287fac48ea2022c3" providerId="LiveId" clId="{A9D4429C-A9CE-466D-9F1B-C941F78D10DE}" dt="2025-08-23T21:20:03.072" v="2447" actId="478"/>
          <ac:spMkLst>
            <pc:docMk/>
            <pc:sldMk cId="197901649" sldId="276"/>
            <ac:spMk id="35" creationId="{80A436F9-793D-000D-32CC-75EE3AFCDDD3}"/>
          </ac:spMkLst>
        </pc:spChg>
        <pc:spChg chg="del">
          <ac:chgData name="SR Kikukawa" userId="287fac48ea2022c3" providerId="LiveId" clId="{A9D4429C-A9CE-466D-9F1B-C941F78D10DE}" dt="2025-08-23T21:22:35.057" v="2471" actId="478"/>
          <ac:spMkLst>
            <pc:docMk/>
            <pc:sldMk cId="197901649" sldId="276"/>
            <ac:spMk id="36" creationId="{ECAF06E6-7D82-2853-F5AA-6BA79B336656}"/>
          </ac:spMkLst>
        </pc:spChg>
        <pc:spChg chg="del">
          <ac:chgData name="SR Kikukawa" userId="287fac48ea2022c3" providerId="LiveId" clId="{A9D4429C-A9CE-466D-9F1B-C941F78D10DE}" dt="2025-08-23T21:22:37.741" v="2472" actId="478"/>
          <ac:spMkLst>
            <pc:docMk/>
            <pc:sldMk cId="197901649" sldId="276"/>
            <ac:spMk id="37" creationId="{F02BACAF-DCEF-BACB-C9A4-EC8F186E9191}"/>
          </ac:spMkLst>
        </pc:spChg>
        <pc:picChg chg="del">
          <ac:chgData name="SR Kikukawa" userId="287fac48ea2022c3" providerId="LiveId" clId="{A9D4429C-A9CE-466D-9F1B-C941F78D10DE}" dt="2025-08-23T21:19:07.721" v="2434" actId="478"/>
          <ac:picMkLst>
            <pc:docMk/>
            <pc:sldMk cId="197901649" sldId="276"/>
            <ac:picMk id="3" creationId="{DB410986-0069-C909-4601-D5494A6B4256}"/>
          </ac:picMkLst>
        </pc:picChg>
        <pc:picChg chg="add mod">
          <ac:chgData name="SR Kikukawa" userId="287fac48ea2022c3" providerId="LiveId" clId="{A9D4429C-A9CE-466D-9F1B-C941F78D10DE}" dt="2025-08-23T21:22:32.711" v="2470" actId="14100"/>
          <ac:picMkLst>
            <pc:docMk/>
            <pc:sldMk cId="197901649" sldId="276"/>
            <ac:picMk id="4" creationId="{D6061F55-80CC-3252-C4B2-4FA55377D770}"/>
          </ac:picMkLst>
        </pc:picChg>
        <pc:picChg chg="del">
          <ac:chgData name="SR Kikukawa" userId="287fac48ea2022c3" providerId="LiveId" clId="{A9D4429C-A9CE-466D-9F1B-C941F78D10DE}" dt="2025-08-23T21:19:06.869" v="2433" actId="478"/>
          <ac:picMkLst>
            <pc:docMk/>
            <pc:sldMk cId="197901649" sldId="276"/>
            <ac:picMk id="5" creationId="{B00A78AD-1225-1B4A-FB78-E04FC1E6AEFF}"/>
          </ac:picMkLst>
        </pc:picChg>
        <pc:picChg chg="del">
          <ac:chgData name="SR Kikukawa" userId="287fac48ea2022c3" providerId="LiveId" clId="{A9D4429C-A9CE-466D-9F1B-C941F78D10DE}" dt="2025-08-23T21:22:40.686" v="2473" actId="478"/>
          <ac:picMkLst>
            <pc:docMk/>
            <pc:sldMk cId="197901649" sldId="276"/>
            <ac:picMk id="28" creationId="{16CFC72F-8553-D396-7381-8BE94CC97DAB}"/>
          </ac:picMkLst>
        </pc:picChg>
        <pc:picChg chg="del">
          <ac:chgData name="SR Kikukawa" userId="287fac48ea2022c3" providerId="LiveId" clId="{A9D4429C-A9CE-466D-9F1B-C941F78D10DE}" dt="2025-08-23T21:20:01.886" v="2446" actId="478"/>
          <ac:picMkLst>
            <pc:docMk/>
            <pc:sldMk cId="197901649" sldId="276"/>
            <ac:picMk id="31" creationId="{00EC4F85-3C2E-7AEA-0CDA-E327C9DDBA8D}"/>
          </ac:picMkLst>
        </pc:picChg>
        <pc:picChg chg="del">
          <ac:chgData name="SR Kikukawa" userId="287fac48ea2022c3" providerId="LiveId" clId="{A9D4429C-A9CE-466D-9F1B-C941F78D10DE}" dt="2025-08-23T21:20:04.243" v="2448" actId="478"/>
          <ac:picMkLst>
            <pc:docMk/>
            <pc:sldMk cId="197901649" sldId="276"/>
            <ac:picMk id="33" creationId="{576EA5F6-D5E1-3AE0-AB75-F00304A75563}"/>
          </ac:picMkLst>
        </pc:picChg>
        <pc:picChg chg="del">
          <ac:chgData name="SR Kikukawa" userId="287fac48ea2022c3" providerId="LiveId" clId="{A9D4429C-A9CE-466D-9F1B-C941F78D10DE}" dt="2025-08-23T21:20:00.633" v="2445" actId="478"/>
          <ac:picMkLst>
            <pc:docMk/>
            <pc:sldMk cId="197901649" sldId="276"/>
            <ac:picMk id="38" creationId="{ABCEBEDE-1E36-F285-C755-4342792DDF8E}"/>
          </ac:picMkLst>
        </pc:picChg>
        <pc:cxnChg chg="del">
          <ac:chgData name="SR Kikukawa" userId="287fac48ea2022c3" providerId="LiveId" clId="{A9D4429C-A9CE-466D-9F1B-C941F78D10DE}" dt="2025-08-23T21:19:10.022" v="2436" actId="478"/>
          <ac:cxnSpMkLst>
            <pc:docMk/>
            <pc:sldMk cId="197901649" sldId="276"/>
            <ac:cxnSpMk id="14" creationId="{8793B5EE-474C-A978-9A4E-FF3BD905F896}"/>
          </ac:cxnSpMkLst>
        </pc:cxnChg>
        <pc:cxnChg chg="del">
          <ac:chgData name="SR Kikukawa" userId="287fac48ea2022c3" providerId="LiveId" clId="{A9D4429C-A9CE-466D-9F1B-C941F78D10DE}" dt="2025-08-23T21:19:09.028" v="2435" actId="478"/>
          <ac:cxnSpMkLst>
            <pc:docMk/>
            <pc:sldMk cId="197901649" sldId="276"/>
            <ac:cxnSpMk id="19" creationId="{A329C577-53CD-6ED9-0A84-F3597909AAEE}"/>
          </ac:cxnSpMkLst>
        </pc:cxnChg>
      </pc:sldChg>
      <pc:sldChg chg="del">
        <pc:chgData name="SR Kikukawa" userId="287fac48ea2022c3" providerId="LiveId" clId="{A9D4429C-A9CE-466D-9F1B-C941F78D10DE}" dt="2025-08-23T22:21:08.392" v="4320" actId="2696"/>
        <pc:sldMkLst>
          <pc:docMk/>
          <pc:sldMk cId="3895675778" sldId="276"/>
        </pc:sldMkLst>
      </pc:sldChg>
    </pc:docChg>
  </pc:docChgLst>
  <pc:docChgLst>
    <pc:chgData name="SR Kikukawa" userId="287fac48ea2022c3" providerId="LiveId" clId="{B0662094-404F-4168-833B-D7A6D6240992}"/>
    <pc:docChg chg="undo custSel addSld delSld modSld sldOrd">
      <pc:chgData name="SR Kikukawa" userId="287fac48ea2022c3" providerId="LiveId" clId="{B0662094-404F-4168-833B-D7A6D6240992}" dt="2025-08-20T23:57:59.473" v="5088" actId="1076"/>
      <pc:docMkLst>
        <pc:docMk/>
      </pc:docMkLst>
      <pc:sldChg chg="addSp delSp modSp mod">
        <pc:chgData name="SR Kikukawa" userId="287fac48ea2022c3" providerId="LiveId" clId="{B0662094-404F-4168-833B-D7A6D6240992}" dt="2025-08-20T23:57:59.473" v="5088" actId="1076"/>
        <pc:sldMkLst>
          <pc:docMk/>
          <pc:sldMk cId="2880909745" sldId="262"/>
        </pc:sldMkLst>
        <pc:spChg chg="mod">
          <ac:chgData name="SR Kikukawa" userId="287fac48ea2022c3" providerId="LiveId" clId="{B0662094-404F-4168-833B-D7A6D6240992}" dt="2025-08-20T23:51:36.615" v="4864" actId="1076"/>
          <ac:spMkLst>
            <pc:docMk/>
            <pc:sldMk cId="2880909745" sldId="262"/>
            <ac:spMk id="9" creationId="{5E0F3026-A86A-6287-C007-E7C7A0207FDC}"/>
          </ac:spMkLst>
        </pc:spChg>
        <pc:spChg chg="mod">
          <ac:chgData name="SR Kikukawa" userId="287fac48ea2022c3" providerId="LiveId" clId="{B0662094-404F-4168-833B-D7A6D6240992}" dt="2025-08-20T23:51:33.930" v="4863" actId="1076"/>
          <ac:spMkLst>
            <pc:docMk/>
            <pc:sldMk cId="2880909745" sldId="262"/>
            <ac:spMk id="10" creationId="{F0D14BBE-DD0C-8B88-0190-05FE5BC2A1B2}"/>
          </ac:spMkLst>
        </pc:spChg>
        <pc:spChg chg="add mod">
          <ac:chgData name="SR Kikukawa" userId="287fac48ea2022c3" providerId="LiveId" clId="{B0662094-404F-4168-833B-D7A6D6240992}" dt="2025-08-20T23:55:52.452" v="5041" actId="20577"/>
          <ac:spMkLst>
            <pc:docMk/>
            <pc:sldMk cId="2880909745" sldId="262"/>
            <ac:spMk id="12" creationId="{8DDFB6E6-C761-57EA-D84A-76B73A12AAC7}"/>
          </ac:spMkLst>
        </pc:spChg>
        <pc:spChg chg="mod">
          <ac:chgData name="SR Kikukawa" userId="287fac48ea2022c3" providerId="LiveId" clId="{B0662094-404F-4168-833B-D7A6D6240992}" dt="2025-08-20T23:57:50.773" v="5086" actId="1076"/>
          <ac:spMkLst>
            <pc:docMk/>
            <pc:sldMk cId="2880909745" sldId="262"/>
            <ac:spMk id="14" creationId="{57903064-C4DD-9D57-121D-35E796FEFB45}"/>
          </ac:spMkLst>
        </pc:spChg>
        <pc:spChg chg="add mod">
          <ac:chgData name="SR Kikukawa" userId="287fac48ea2022c3" providerId="LiveId" clId="{B0662094-404F-4168-833B-D7A6D6240992}" dt="2025-08-20T23:56:50.718" v="5063" actId="20577"/>
          <ac:spMkLst>
            <pc:docMk/>
            <pc:sldMk cId="2880909745" sldId="262"/>
            <ac:spMk id="16" creationId="{87C490A7-5BB9-8779-4485-7444A8190ADB}"/>
          </ac:spMkLst>
        </pc:spChg>
      </pc:sldChg>
      <pc:sldChg chg="addSp delSp modSp mod ord">
        <pc:chgData name="SR Kikukawa" userId="287fac48ea2022c3" providerId="LiveId" clId="{B0662094-404F-4168-833B-D7A6D6240992}" dt="2025-08-20T10:24:43.275" v="4749" actId="403"/>
        <pc:sldMkLst>
          <pc:docMk/>
          <pc:sldMk cId="3514892887" sldId="263"/>
        </pc:sldMkLst>
        <pc:spChg chg="add mod">
          <ac:chgData name="SR Kikukawa" userId="287fac48ea2022c3" providerId="LiveId" clId="{B0662094-404F-4168-833B-D7A6D6240992}" dt="2025-08-19T20:32:26.065" v="727" actId="1076"/>
          <ac:spMkLst>
            <pc:docMk/>
            <pc:sldMk cId="3514892887" sldId="263"/>
            <ac:spMk id="10" creationId="{EBCE81F0-9D63-DE47-CF41-60A405115B70}"/>
          </ac:spMkLst>
        </pc:spChg>
        <pc:spChg chg="add mod">
          <ac:chgData name="SR Kikukawa" userId="287fac48ea2022c3" providerId="LiveId" clId="{B0662094-404F-4168-833B-D7A6D6240992}" dt="2025-08-19T20:39:55.576" v="878" actId="1076"/>
          <ac:spMkLst>
            <pc:docMk/>
            <pc:sldMk cId="3514892887" sldId="263"/>
            <ac:spMk id="18" creationId="{4D8CE014-E380-CFF5-4CC5-5C927800A034}"/>
          </ac:spMkLst>
        </pc:spChg>
        <pc:spChg chg="add mod">
          <ac:chgData name="SR Kikukawa" userId="287fac48ea2022c3" providerId="LiveId" clId="{B0662094-404F-4168-833B-D7A6D6240992}" dt="2025-08-20T10:22:27.794" v="4745" actId="20577"/>
          <ac:spMkLst>
            <pc:docMk/>
            <pc:sldMk cId="3514892887" sldId="263"/>
            <ac:spMk id="19" creationId="{A1BA8193-E766-80A1-7F7C-9EF781B42EAD}"/>
          </ac:spMkLst>
        </pc:spChg>
      </pc:sldChg>
      <pc:sldChg chg="modSp mod">
        <pc:chgData name="SR Kikukawa" userId="287fac48ea2022c3" providerId="LiveId" clId="{B0662094-404F-4168-833B-D7A6D6240992}" dt="2025-08-19T20:31:49.744" v="661" actId="1076"/>
        <pc:sldMkLst>
          <pc:docMk/>
          <pc:sldMk cId="2372968877" sldId="264"/>
        </pc:sldMkLst>
        <pc:spChg chg="mod">
          <ac:chgData name="SR Kikukawa" userId="287fac48ea2022c3" providerId="LiveId" clId="{B0662094-404F-4168-833B-D7A6D6240992}" dt="2025-08-19T20:31:49.744" v="661" actId="1076"/>
          <ac:spMkLst>
            <pc:docMk/>
            <pc:sldMk cId="2372968877" sldId="264"/>
            <ac:spMk id="8" creationId="{16A5CC70-836D-A9E1-0551-FCE1CF56FA29}"/>
          </ac:spMkLst>
        </pc:spChg>
      </pc:sldChg>
      <pc:sldChg chg="addSp delSp modSp mod ord">
        <pc:chgData name="SR Kikukawa" userId="287fac48ea2022c3" providerId="LiveId" clId="{B0662094-404F-4168-833B-D7A6D6240992}" dt="2025-08-19T23:02:29.436" v="4184" actId="20577"/>
        <pc:sldMkLst>
          <pc:docMk/>
          <pc:sldMk cId="381659708" sldId="266"/>
        </pc:sldMkLst>
        <pc:spChg chg="add mod">
          <ac:chgData name="SR Kikukawa" userId="287fac48ea2022c3" providerId="LiveId" clId="{B0662094-404F-4168-833B-D7A6D6240992}" dt="2025-08-19T22:45:29.556" v="3386" actId="207"/>
          <ac:spMkLst>
            <pc:docMk/>
            <pc:sldMk cId="381659708" sldId="266"/>
            <ac:spMk id="10" creationId="{F974E3F1-D56E-C92E-454B-3C1F40CA88FF}"/>
          </ac:spMkLst>
        </pc:spChg>
        <pc:spChg chg="add mod">
          <ac:chgData name="SR Kikukawa" userId="287fac48ea2022c3" providerId="LiveId" clId="{B0662094-404F-4168-833B-D7A6D6240992}" dt="2025-08-19T23:02:07.765" v="4183" actId="20577"/>
          <ac:spMkLst>
            <pc:docMk/>
            <pc:sldMk cId="381659708" sldId="266"/>
            <ac:spMk id="16" creationId="{2926D965-1205-8F3E-AC1B-1F1AA46723E5}"/>
          </ac:spMkLst>
        </pc:spChg>
        <pc:spChg chg="add mod">
          <ac:chgData name="SR Kikukawa" userId="287fac48ea2022c3" providerId="LiveId" clId="{B0662094-404F-4168-833B-D7A6D6240992}" dt="2025-08-19T23:02:29.436" v="4184" actId="20577"/>
          <ac:spMkLst>
            <pc:docMk/>
            <pc:sldMk cId="381659708" sldId="266"/>
            <ac:spMk id="20" creationId="{CD7D5072-A14F-EEE2-41AE-9BD163EC00F5}"/>
          </ac:spMkLst>
        </pc:spChg>
      </pc:sldChg>
      <pc:sldChg chg="addSp delSp modSp mod ord">
        <pc:chgData name="SR Kikukawa" userId="287fac48ea2022c3" providerId="LiveId" clId="{B0662094-404F-4168-833B-D7A6D6240992}" dt="2025-08-19T22:47:51.183" v="3600" actId="14100"/>
        <pc:sldMkLst>
          <pc:docMk/>
          <pc:sldMk cId="397072516" sldId="267"/>
        </pc:sldMkLst>
        <pc:spChg chg="add mod">
          <ac:chgData name="SR Kikukawa" userId="287fac48ea2022c3" providerId="LiveId" clId="{B0662094-404F-4168-833B-D7A6D6240992}" dt="2025-08-19T22:07:06.917" v="2511" actId="1076"/>
          <ac:spMkLst>
            <pc:docMk/>
            <pc:sldMk cId="397072516" sldId="267"/>
            <ac:spMk id="11" creationId="{42A4317D-47B3-92D3-1D80-AB3AFBE251FD}"/>
          </ac:spMkLst>
        </pc:spChg>
        <pc:spChg chg="add mod">
          <ac:chgData name="SR Kikukawa" userId="287fac48ea2022c3" providerId="LiveId" clId="{B0662094-404F-4168-833B-D7A6D6240992}" dt="2025-08-19T22:47:51.183" v="3600" actId="14100"/>
          <ac:spMkLst>
            <pc:docMk/>
            <pc:sldMk cId="397072516" sldId="267"/>
            <ac:spMk id="14" creationId="{A1B15D73-A4BC-B572-F241-8252580995E0}"/>
          </ac:spMkLst>
        </pc:spChg>
        <pc:spChg chg="add mod">
          <ac:chgData name="SR Kikukawa" userId="287fac48ea2022c3" providerId="LiveId" clId="{B0662094-404F-4168-833B-D7A6D6240992}" dt="2025-08-19T22:44:18.601" v="3352" actId="1076"/>
          <ac:spMkLst>
            <pc:docMk/>
            <pc:sldMk cId="397072516" sldId="267"/>
            <ac:spMk id="18" creationId="{21D2BB2E-B927-F01F-15D0-C682DA25F39B}"/>
          </ac:spMkLst>
        </pc:spChg>
      </pc:sldChg>
      <pc:sldChg chg="new del">
        <pc:chgData name="SR Kikukawa" userId="287fac48ea2022c3" providerId="LiveId" clId="{B0662094-404F-4168-833B-D7A6D6240992}" dt="2025-08-19T23:03:25.646" v="4187" actId="2696"/>
        <pc:sldMkLst>
          <pc:docMk/>
          <pc:sldMk cId="2648060085" sldId="268"/>
        </pc:sldMkLst>
      </pc:sldChg>
      <pc:sldChg chg="add del ord">
        <pc:chgData name="SR Kikukawa" userId="287fac48ea2022c3" providerId="LiveId" clId="{B0662094-404F-4168-833B-D7A6D6240992}" dt="2025-08-19T23:04:25.186" v="4193" actId="2696"/>
        <pc:sldMkLst>
          <pc:docMk/>
          <pc:sldMk cId="3829534790" sldId="268"/>
        </pc:sldMkLst>
      </pc:sldChg>
      <pc:sldChg chg="del">
        <pc:chgData name="SR Kikukawa" userId="287fac48ea2022c3" providerId="LiveId" clId="{B0662094-404F-4168-833B-D7A6D6240992}" dt="2025-08-19T20:21:41.419" v="629" actId="2696"/>
        <pc:sldMkLst>
          <pc:docMk/>
          <pc:sldMk cId="2127580902" sldId="269"/>
        </pc:sldMkLst>
      </pc:sldChg>
      <pc:sldChg chg="addSp delSp modSp add del mod modTransition modClrScheme chgLayout">
        <pc:chgData name="SR Kikukawa" userId="287fac48ea2022c3" providerId="LiveId" clId="{B0662094-404F-4168-833B-D7A6D6240992}" dt="2025-08-19T23:05:26.848" v="4206" actId="2696"/>
        <pc:sldMkLst>
          <pc:docMk/>
          <pc:sldMk cId="3406496187" sldId="269"/>
        </pc:sldMkLst>
      </pc:sldChg>
      <pc:sldChg chg="del ord">
        <pc:chgData name="SR Kikukawa" userId="287fac48ea2022c3" providerId="LiveId" clId="{B0662094-404F-4168-833B-D7A6D6240992}" dt="2025-08-19T23:02:41.596" v="4185" actId="2696"/>
        <pc:sldMkLst>
          <pc:docMk/>
          <pc:sldMk cId="882630486" sldId="270"/>
        </pc:sldMkLst>
      </pc:sldChg>
      <pc:sldChg chg="addSp delSp modSp add mod ord">
        <pc:chgData name="SR Kikukawa" userId="287fac48ea2022c3" providerId="LiveId" clId="{B0662094-404F-4168-833B-D7A6D6240992}" dt="2025-08-19T23:16:22.700" v="4675" actId="20577"/>
        <pc:sldMkLst>
          <pc:docMk/>
          <pc:sldMk cId="1619074403" sldId="270"/>
        </pc:sldMkLst>
        <pc:spChg chg="mod">
          <ac:chgData name="SR Kikukawa" userId="287fac48ea2022c3" providerId="LiveId" clId="{B0662094-404F-4168-833B-D7A6D6240992}" dt="2025-08-19T23:12:39.538" v="4634" actId="1076"/>
          <ac:spMkLst>
            <pc:docMk/>
            <pc:sldMk cId="1619074403" sldId="270"/>
            <ac:spMk id="3" creationId="{C4054D63-0573-D226-673F-7B795B416E91}"/>
          </ac:spMkLst>
        </pc:spChg>
        <pc:spChg chg="add mod">
          <ac:chgData name="SR Kikukawa" userId="287fac48ea2022c3" providerId="LiveId" clId="{B0662094-404F-4168-833B-D7A6D6240992}" dt="2025-08-19T23:12:10.603" v="4623" actId="207"/>
          <ac:spMkLst>
            <pc:docMk/>
            <pc:sldMk cId="1619074403" sldId="270"/>
            <ac:spMk id="4" creationId="{93E9FB85-EA15-C43D-84F9-05113FF07E95}"/>
          </ac:spMkLst>
        </pc:spChg>
        <pc:spChg chg="add mod">
          <ac:chgData name="SR Kikukawa" userId="287fac48ea2022c3" providerId="LiveId" clId="{B0662094-404F-4168-833B-D7A6D6240992}" dt="2025-08-19T23:11:18.341" v="4572" actId="207"/>
          <ac:spMkLst>
            <pc:docMk/>
            <pc:sldMk cId="1619074403" sldId="270"/>
            <ac:spMk id="13" creationId="{29ED5BF3-855C-AF67-A0F5-476BCF2651C8}"/>
          </ac:spMkLst>
        </pc:spChg>
        <pc:spChg chg="add mod">
          <ac:chgData name="SR Kikukawa" userId="287fac48ea2022c3" providerId="LiveId" clId="{B0662094-404F-4168-833B-D7A6D6240992}" dt="2025-08-19T23:16:22.700" v="4675" actId="20577"/>
          <ac:spMkLst>
            <pc:docMk/>
            <pc:sldMk cId="1619074403" sldId="270"/>
            <ac:spMk id="23" creationId="{AE344E12-A99D-C63A-C7B8-97C8856C2F4F}"/>
          </ac:spMkLst>
        </pc:spChg>
      </pc:sldChg>
      <pc:sldChg chg="delSp modSp new mod">
        <pc:chgData name="SR Kikukawa" userId="287fac48ea2022c3" providerId="LiveId" clId="{B0662094-404F-4168-833B-D7A6D6240992}" dt="2025-08-20T15:11:01.806" v="4857" actId="20577"/>
        <pc:sldMkLst>
          <pc:docMk/>
          <pc:sldMk cId="1064515433"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日付プレースホルダー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9B43859-2F13-411C-BBB0-F08144663F1C}" type="datetime1">
              <a:rPr lang="ja-JP" altLang="en-US" smtClean="0">
                <a:latin typeface="Meiryo UI" panose="020B0604030504040204" pitchFamily="34" charset="-128"/>
                <a:ea typeface="Meiryo UI" panose="020B0604030504040204" pitchFamily="34" charset="-128"/>
              </a:rPr>
              <a:t>2025/8/23</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スライド番号プレースホルダー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n-US" altLang="ja-JP" smtClean="0">
                <a:latin typeface="Meiryo UI" panose="020B0604030504040204" pitchFamily="34" charset="-128"/>
                <a:ea typeface="Meiryo UI" panose="020B0604030504040204" pitchFamily="34" charset="-128"/>
                <a:cs typeface="Meiryo UI" panose="020B0604030504040204" pitchFamily="34" charset="-128"/>
              </a:rPr>
              <a:t>‹#›</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CF7B1598-307B-4D13-9F82-2580A8D2401A}" type="datetime1">
              <a:rPr lang="ja-JP" altLang="en-US" noProof="0" smtClean="0"/>
              <a:t>2025/8/23</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BC849E9A-41F7-4779-A581-48A7C374A227}" type="slidenum">
              <a:rPr lang="en-US" altLang="ja-JP" noProof="0" smtClean="0"/>
              <a:pPr/>
              <a:t>‹#›</a:t>
            </a:fld>
            <a:endParaRPr lang="ja-JP" altLang="en-US"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849E9A-41F7-4779-A581-48A7C374A227}" type="slidenum">
              <a:rPr lang="en-US" altLang="ja-JP" smtClean="0"/>
              <a:pPr/>
              <a:t>1</a:t>
            </a:fld>
            <a:endParaRPr lang="ja-JP" altLang="en-US"/>
          </a:p>
        </p:txBody>
      </p:sp>
    </p:spTree>
    <p:extLst>
      <p:ext uri="{BB962C8B-B14F-4D97-AF65-F5344CB8AC3E}">
        <p14:creationId xmlns:p14="http://schemas.microsoft.com/office/powerpoint/2010/main" val="124303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73C8F-0AEB-0F82-92CA-AE9DDAEE6D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3E1D70-4517-7B2E-1043-5EF353F645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291257-BCB8-2E19-9A93-B9002C004A3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3AECB4A-7FAF-1D26-A252-A4C4E1519451}"/>
              </a:ext>
            </a:extLst>
          </p:cNvPr>
          <p:cNvSpPr>
            <a:spLocks noGrp="1"/>
          </p:cNvSpPr>
          <p:nvPr>
            <p:ph type="sldNum" sz="quarter" idx="5"/>
          </p:nvPr>
        </p:nvSpPr>
        <p:spPr/>
        <p:txBody>
          <a:bodyPr/>
          <a:lstStyle/>
          <a:p>
            <a:fld id="{BC849E9A-41F7-4779-A581-48A7C374A227}" type="slidenum">
              <a:rPr lang="en-US" altLang="ja-JP" noProof="0" smtClean="0"/>
              <a:pPr/>
              <a:t>10</a:t>
            </a:fld>
            <a:endParaRPr lang="ja-JP" altLang="en-US" noProof="0"/>
          </a:p>
        </p:txBody>
      </p:sp>
    </p:spTree>
    <p:extLst>
      <p:ext uri="{BB962C8B-B14F-4D97-AF65-F5344CB8AC3E}">
        <p14:creationId xmlns:p14="http://schemas.microsoft.com/office/powerpoint/2010/main" val="36855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このスライドを開始スライドまたは終了スライドとして使用できます。終了時に使用する場合、プレゼンテーションの主要な点を確認してください。そのためのクリエイティブな方法の </a:t>
            </a:r>
            <a:r>
              <a:rPr lang="en-US" altLang="ja-JP"/>
              <a:t>1 </a:t>
            </a:r>
            <a:r>
              <a:rPr lang="ja-JP" altLang="en-US"/>
              <a:t>つは、スライド上のさまざまなグラフィックにアニメーションを追加するという方法です。このスライドには </a:t>
            </a:r>
            <a:r>
              <a:rPr lang="en-US" altLang="ja-JP"/>
              <a:t>4 </a:t>
            </a:r>
            <a:r>
              <a:rPr lang="ja-JP" altLang="en-US"/>
              <a:t>種類のグラフィックが表示され、スライドショーを表示する場合、クリックすると次のグラフィックが表示されます。同様に、プレゼンテーションの主要なトピックを確認する際、各トピックを取り上げるときにそれぞれの点が表示されるようにすることができます。 </a:t>
            </a:r>
          </a:p>
          <a:p>
            <a:pPr rtl="0"/>
            <a:endParaRPr lang="ja-JP" altLang="en-US"/>
          </a:p>
          <a:p>
            <a:pPr rtl="0"/>
            <a:r>
              <a:rPr lang="ja-JP" altLang="en-US" b="1"/>
              <a:t>画像やグラフィックにアニメーションを次のように追加します。 </a:t>
            </a:r>
          </a:p>
          <a:p>
            <a:pPr marL="228600" indent="-228600" rtl="0">
              <a:buAutoNum type="arabicPeriod"/>
            </a:pPr>
            <a:r>
              <a:rPr lang="ja-JP" altLang="en-US"/>
              <a:t>画像またはグラフィックを選択します。</a:t>
            </a:r>
          </a:p>
          <a:p>
            <a:pPr marL="228600" indent="-228600" rtl="0">
              <a:buAutoNum type="arabicPeriod"/>
            </a:pPr>
            <a:r>
              <a:rPr lang="en-US" altLang="ja-JP"/>
              <a:t>[</a:t>
            </a:r>
            <a:r>
              <a:rPr lang="ja-JP" altLang="en-US"/>
              <a:t>アニメーション</a:t>
            </a:r>
            <a:r>
              <a:rPr lang="en-US" altLang="ja-JP"/>
              <a:t>] </a:t>
            </a:r>
            <a:r>
              <a:rPr lang="ja-JP" altLang="en-US"/>
              <a:t>タブをクリックします。</a:t>
            </a:r>
          </a:p>
          <a:p>
            <a:pPr marL="228600" indent="-228600" rtl="0">
              <a:buAutoNum type="arabicPeriod"/>
            </a:pPr>
            <a:r>
              <a:rPr lang="ja-JP" altLang="en-US"/>
              <a:t>オプションを選択します。このスライドのアニメーションは </a:t>
            </a:r>
            <a:r>
              <a:rPr lang="en-US" altLang="ja-JP"/>
              <a:t>[</a:t>
            </a:r>
            <a:r>
              <a:rPr lang="ja-JP" altLang="en-US"/>
              <a:t>分割</a:t>
            </a:r>
            <a:r>
              <a:rPr lang="en-US" altLang="ja-JP"/>
              <a:t>] </a:t>
            </a:r>
            <a:r>
              <a:rPr lang="ja-JP" altLang="en-US"/>
              <a:t>です。</a:t>
            </a:r>
            <a:r>
              <a:rPr lang="en-US" altLang="ja-JP"/>
              <a:t>[</a:t>
            </a:r>
            <a:r>
              <a:rPr lang="ja-JP" altLang="en-US"/>
              <a:t>アニメーション</a:t>
            </a:r>
            <a:r>
              <a:rPr lang="en-US" altLang="ja-JP"/>
              <a:t>] </a:t>
            </a:r>
            <a:r>
              <a:rPr lang="ja-JP" altLang="en-US"/>
              <a:t>セクションのドロップダウン メニューには、使用できるアニメーションが多数あります。</a:t>
            </a:r>
          </a:p>
          <a:p>
            <a:pPr marL="228600" indent="-228600" rtl="0">
              <a:buAutoNum type="arabicPeriod"/>
            </a:pPr>
            <a:r>
              <a:rPr lang="ja-JP" altLang="en-US"/>
              <a:t>複数のグラフィックまたは画像がある場合、その横に、アニメーションの順序を示す数字が表示されます。</a:t>
            </a:r>
          </a:p>
          <a:p>
            <a:pPr marL="228600" indent="-228600" rtl="0">
              <a:buAutoNum type="arabicPeriod"/>
            </a:pPr>
            <a:endParaRPr lang="ja-JP" altLang="en-US" b="1"/>
          </a:p>
          <a:p>
            <a:pPr marL="0" indent="0" rtl="0">
              <a:buNone/>
            </a:pPr>
            <a:r>
              <a:rPr lang="ja-JP" altLang="en-US" b="1"/>
              <a:t>注</a:t>
            </a:r>
            <a:r>
              <a:rPr lang="en-US" altLang="ja-JP" b="1"/>
              <a:t>:</a:t>
            </a:r>
            <a:r>
              <a:rPr lang="ja-JP" altLang="en-US" b="1"/>
              <a:t>アニメーションは慎重に選ぶ必要があります。プレゼンテーションによって対象者をくらくらさせてはなりません。</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2</a:t>
            </a:fld>
            <a:endParaRPr lang="ja-JP" altLang="en-US"/>
          </a:p>
        </p:txBody>
      </p:sp>
    </p:spTree>
    <p:extLst>
      <p:ext uri="{BB962C8B-B14F-4D97-AF65-F5344CB8AC3E}">
        <p14:creationId xmlns:p14="http://schemas.microsoft.com/office/powerpoint/2010/main" val="6442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t>研究が完了したら、プレゼンテーションにまとめます。このプロセスの最初の手順では、トピックについて紹介します。ここで、取り上げるトピックを対象者と関連のある何かと結び付けましょう。つまり、研究プレゼンテーションで提供する情報すべてに対象者が耳を傾けるべき理由は何ですか。対象者とどんな関係がありますか</a:t>
            </a:r>
            <a:r>
              <a:rPr lang="en-US" altLang="ja-JP" dirty="0"/>
              <a:t>?</a:t>
            </a:r>
            <a:r>
              <a:rPr lang="ja-JP" altLang="en-US" dirty="0"/>
              <a:t>注意を惹きつけるためにグラフィックや画像を含めることもできます。</a:t>
            </a:r>
          </a:p>
          <a:p>
            <a:pPr rtl="0"/>
            <a:endParaRPr lang="ja-JP" altLang="en-US" dirty="0"/>
          </a:p>
          <a:p>
            <a:pPr rtl="0"/>
            <a:r>
              <a:rPr lang="ja-JP" altLang="en-US" dirty="0"/>
              <a:t>適宜このスライドを複製できます。左側のスライド ペインでこのスライドを右クリックし、</a:t>
            </a:r>
            <a:r>
              <a:rPr lang="en-US" altLang="ja-JP" b="1" dirty="0"/>
              <a:t>[</a:t>
            </a:r>
            <a:r>
              <a:rPr lang="ja-JP" altLang="en-US" b="1" dirty="0"/>
              <a:t>スライドの複製</a:t>
            </a:r>
            <a:r>
              <a:rPr lang="en-US" altLang="ja-JP" b="1" dirty="0"/>
              <a:t>]</a:t>
            </a:r>
            <a:r>
              <a:rPr lang="ja-JP" altLang="en" b="1" dirty="0"/>
              <a:t> </a:t>
            </a:r>
            <a:r>
              <a:rPr lang="ja-JP" altLang="en" dirty="0"/>
              <a:t>を選択します。</a:t>
            </a:r>
          </a:p>
          <a:p>
            <a:pPr rtl="0"/>
            <a:endParaRPr lang="ja-JP" altLang="en-US" dirty="0"/>
          </a:p>
          <a:p>
            <a:pPr rtl="0"/>
            <a:r>
              <a:rPr lang="ja-JP" altLang="en-US" dirty="0"/>
              <a:t>プレゼンテーションの次の手順では、自分の主張やトピックを明確に示します。教師によっては、それをテーマと呼ぶ場合さえあります。テーマを提示する場合、このレイアウトが自分の主張やトピックにとって最適なレイアウトではないと思われるかもしれません。レイアウトは変更できます。その場合、</a:t>
            </a:r>
            <a:r>
              <a:rPr lang="en-US" altLang="ja-JP" b="1" dirty="0"/>
              <a:t>[</a:t>
            </a:r>
            <a:r>
              <a:rPr lang="ja-JP" altLang="en-US" b="1" dirty="0"/>
              <a:t>スライド</a:t>
            </a:r>
            <a:r>
              <a:rPr lang="en-US" altLang="ja-JP" b="1" dirty="0"/>
              <a:t>] </a:t>
            </a:r>
            <a:r>
              <a:rPr lang="ja-JP" altLang="en-US" dirty="0"/>
              <a:t>メニュー セクションで </a:t>
            </a:r>
            <a:r>
              <a:rPr lang="en-US" altLang="ja-JP" b="1" dirty="0"/>
              <a:t>[</a:t>
            </a:r>
            <a:r>
              <a:rPr lang="ja-JP" altLang="en-US" b="1" dirty="0"/>
              <a:t>レイアウト</a:t>
            </a:r>
            <a:r>
              <a:rPr lang="en-US" altLang="ja-JP" b="1" dirty="0"/>
              <a:t>]</a:t>
            </a:r>
            <a:r>
              <a:rPr lang="ja-JP" altLang="en-US" dirty="0"/>
              <a:t> の隣にあるドロップダウン メニューをクリックします。</a:t>
            </a:r>
            <a:r>
              <a:rPr lang="en-US" altLang="ja-JP" b="1" dirty="0"/>
              <a:t>[2 </a:t>
            </a:r>
            <a:r>
              <a:rPr lang="ja-JP" altLang="en-US" b="1" dirty="0"/>
              <a:t>段組み</a:t>
            </a:r>
            <a:r>
              <a:rPr lang="en-US" altLang="ja-JP" b="1" dirty="0"/>
              <a:t>]</a:t>
            </a:r>
            <a:r>
              <a:rPr lang="ja-JP" altLang="en-US" dirty="0"/>
              <a:t>、</a:t>
            </a:r>
            <a:r>
              <a:rPr lang="en-US" altLang="ja-JP" b="1" dirty="0"/>
              <a:t>[</a:t>
            </a:r>
            <a:r>
              <a:rPr lang="ja-JP" altLang="en-US" b="1" dirty="0"/>
              <a:t>比較</a:t>
            </a:r>
            <a:r>
              <a:rPr lang="en-US" altLang="ja-JP" b="1" dirty="0"/>
              <a:t>]</a:t>
            </a:r>
            <a:r>
              <a:rPr lang="ja-JP" altLang="en-US" dirty="0"/>
              <a:t>、または</a:t>
            </a:r>
            <a:r>
              <a:rPr lang="en-US" altLang="ja-JP" b="1" dirty="0"/>
              <a:t>[</a:t>
            </a:r>
            <a:r>
              <a:rPr lang="ja-JP" altLang="en-US" b="1" dirty="0"/>
              <a:t>タイトル付きの図</a:t>
            </a:r>
            <a:r>
              <a:rPr lang="en-US" altLang="ja-JP" b="1" dirty="0"/>
              <a:t>]</a:t>
            </a:r>
            <a:r>
              <a:rPr lang="ja-JP" altLang="en-US" dirty="0"/>
              <a:t> を選択できます。</a:t>
            </a:r>
            <a:r>
              <a:rPr lang="ja-JP" altLang="en-US" i="1" dirty="0"/>
              <a:t>注</a:t>
            </a:r>
            <a:r>
              <a:rPr lang="en-US" altLang="ja-JP" i="1" dirty="0"/>
              <a:t>:</a:t>
            </a:r>
            <a:r>
              <a:rPr lang="ja-JP" altLang="en-US" i="1" dirty="0"/>
              <a:t>レイアウトを変更すると、このページのアイコンの外観が変わる場合があります。</a:t>
            </a:r>
          </a:p>
          <a:p>
            <a:pPr rtl="0"/>
            <a:endParaRPr lang="ja-JP" altLang="en-US" i="1" dirty="0"/>
          </a:p>
          <a:p>
            <a:pPr rtl="0"/>
            <a:r>
              <a:rPr lang="ja-JP" altLang="en-US" i="0" dirty="0"/>
              <a:t>事実を述べることもできます。研究が完了しました。興味深い事実を対象者に分かちましょう。退屈な方法で事実を伝えるのではなく、</a:t>
            </a:r>
            <a:r>
              <a:rPr lang="en-US" altLang="ja-JP" i="0" dirty="0"/>
              <a:t>[</a:t>
            </a:r>
            <a:r>
              <a:rPr lang="ja-JP" altLang="en-US" i="0" dirty="0"/>
              <a:t>挿入</a:t>
            </a:r>
            <a:r>
              <a:rPr lang="en-US" altLang="ja-JP" i="0" dirty="0"/>
              <a:t>] </a:t>
            </a:r>
            <a:r>
              <a:rPr lang="ja-JP" altLang="en-US" i="0" dirty="0"/>
              <a:t>タブを使用してさまざまな方法で事実を取り上げることができます。</a:t>
            </a:r>
            <a:r>
              <a:rPr lang="en-US" altLang="ja-JP" i="0" dirty="0"/>
              <a:t>[</a:t>
            </a:r>
            <a:r>
              <a:rPr lang="ja-JP" altLang="en-US" i="0" dirty="0"/>
              <a:t>挿入</a:t>
            </a:r>
            <a:r>
              <a:rPr lang="en-US" altLang="ja-JP" i="0" dirty="0"/>
              <a:t>] </a:t>
            </a:r>
            <a:r>
              <a:rPr lang="ja-JP" altLang="en-US" i="0" dirty="0"/>
              <a:t>タブで、次の操作を行えます。 </a:t>
            </a:r>
          </a:p>
          <a:p>
            <a:pPr marL="171450" indent="-171450" rtl="0">
              <a:buFont typeface="Arial" panose="020B0604020202020204" pitchFamily="34" charset="0"/>
              <a:buChar char="•"/>
            </a:pPr>
            <a:r>
              <a:rPr lang="ja-JP" altLang="en-US" b="1" i="0" dirty="0"/>
              <a:t>画像</a:t>
            </a:r>
            <a:r>
              <a:rPr lang="ja-JP" altLang="en-US" i="0" dirty="0"/>
              <a:t> をコンピューターまたは</a:t>
            </a:r>
            <a:r>
              <a:rPr lang="ja-JP" altLang="en-US" b="1" i="0" dirty="0"/>
              <a:t>オンライン</a:t>
            </a:r>
            <a:r>
              <a:rPr lang="ja-JP" altLang="en-US" i="0" dirty="0"/>
              <a:t>から挿入します。</a:t>
            </a:r>
          </a:p>
          <a:p>
            <a:pPr marL="171450" indent="-171450" rtl="0">
              <a:buFont typeface="Arial" panose="020B0604020202020204" pitchFamily="34" charset="0"/>
              <a:buChar char="•"/>
            </a:pPr>
            <a:r>
              <a:rPr lang="ja-JP" altLang="en-US" b="1" i="0" dirty="0"/>
              <a:t>グラフ</a:t>
            </a:r>
            <a:r>
              <a:rPr lang="ja-JP" altLang="en-US" i="0" dirty="0"/>
              <a:t> を追加します。 </a:t>
            </a:r>
          </a:p>
          <a:p>
            <a:pPr marL="171450" indent="-171450" rtl="0">
              <a:buFont typeface="Arial" panose="020B0604020202020204" pitchFamily="34" charset="0"/>
              <a:buChar char="•"/>
            </a:pPr>
            <a:r>
              <a:rPr lang="en-US" altLang="ja-JP" b="1" i="0" dirty="0"/>
              <a:t>SmartArt</a:t>
            </a:r>
            <a:r>
              <a:rPr lang="ja-JP" altLang="en-US" i="0" dirty="0"/>
              <a:t> を作成します。</a:t>
            </a:r>
          </a:p>
          <a:p>
            <a:pPr marL="171450" indent="-171450" rtl="0">
              <a:buFont typeface="Arial" panose="020B0604020202020204" pitchFamily="34" charset="0"/>
              <a:buChar char="•"/>
            </a:pPr>
            <a:r>
              <a:rPr lang="ja-JP" altLang="en-US" i="0" dirty="0"/>
              <a:t>生き生きと事実を提供するのに役立つさまざまなアイコンを挿入します。注</a:t>
            </a:r>
            <a:r>
              <a:rPr lang="en-US" altLang="ja-JP" i="0" dirty="0"/>
              <a:t>:</a:t>
            </a:r>
            <a:r>
              <a:rPr lang="ja-JP" altLang="en-US" i="0" dirty="0"/>
              <a:t>アイコンの色を変更するには、アイコンを選択し、</a:t>
            </a:r>
            <a:r>
              <a:rPr lang="en-US" altLang="ja-JP" b="1" i="0" dirty="0"/>
              <a:t>[</a:t>
            </a:r>
            <a:r>
              <a:rPr lang="ja-JP" altLang="en-US" b="1" i="0" dirty="0"/>
              <a:t>書式</a:t>
            </a:r>
            <a:r>
              <a:rPr lang="en-US" altLang="ja-JP" b="1" i="0" dirty="0"/>
              <a:t>]</a:t>
            </a:r>
            <a:r>
              <a:rPr lang="en-US" altLang="ja-JP" i="0" dirty="0"/>
              <a:t>] </a:t>
            </a:r>
            <a:r>
              <a:rPr lang="ja-JP" altLang="en-US" i="0" dirty="0"/>
              <a:t>タブ、</a:t>
            </a:r>
            <a:r>
              <a:rPr lang="en-US" altLang="ja-JP" b="1" i="0" dirty="0"/>
              <a:t>[</a:t>
            </a:r>
            <a:r>
              <a:rPr lang="ja-JP" altLang="en-US" b="1" i="0" dirty="0"/>
              <a:t>図の塗りつぶし</a:t>
            </a:r>
            <a:r>
              <a:rPr lang="en-US" altLang="ja-JP" b="1" i="0" dirty="0"/>
              <a:t>]</a:t>
            </a:r>
            <a:r>
              <a:rPr lang="ja-JP" altLang="en-US" i="0" dirty="0"/>
              <a:t> の順にクリックします。その後、一覧から色を選択するか、</a:t>
            </a:r>
            <a:r>
              <a:rPr lang="en-US" altLang="ja-JP" b="1" i="0" dirty="0"/>
              <a:t>[</a:t>
            </a:r>
            <a:r>
              <a:rPr lang="ja-JP" altLang="en-US" b="1" i="0" dirty="0"/>
              <a:t>その他の塗りつぶしの色</a:t>
            </a:r>
            <a:r>
              <a:rPr lang="en-US" altLang="ja-JP" b="1" i="0" dirty="0"/>
              <a:t>]</a:t>
            </a:r>
            <a:r>
              <a:rPr lang="ja-JP" altLang="en-US" i="0" dirty="0"/>
              <a:t> を選択してその他のオプションを表示します。</a:t>
            </a:r>
          </a:p>
          <a:p>
            <a:pPr rtl="0"/>
            <a:endParaRPr lang="ja-JP" altLang="en-US" dirty="0"/>
          </a:p>
          <a:p>
            <a:pPr rtl="0"/>
            <a:r>
              <a:rPr lang="ja-JP" altLang="en-US" dirty="0"/>
              <a:t>この研究プレゼンテーションは懸命な努力と調査の結果なので、プレゼンテーションにおける主張や要点を研究で見い出した事実が補強するようにします。アイデアを共有するうえで助けとなった作成者を適切な仕方で伝えるようにしてください。トピックに関連するビデオがソースにある場合、そのビデオを補強資料として追加できます。ビデオの長さと、プレゼンテーションに割り当てられている時間に気を付けてください。</a:t>
            </a:r>
            <a:r>
              <a:rPr lang="en-US" altLang="ja-JP" dirty="0"/>
              <a:t>5 </a:t>
            </a:r>
            <a:r>
              <a:rPr lang="ja-JP" altLang="en-US" dirty="0"/>
              <a:t>分間のスピーチの場合、ビデオは </a:t>
            </a:r>
            <a:r>
              <a:rPr lang="en-US" altLang="ja-JP" dirty="0"/>
              <a:t>30 </a:t>
            </a:r>
            <a:r>
              <a:rPr lang="ja-JP" altLang="en-US" dirty="0"/>
              <a:t>秒未満にする必要があります。  </a:t>
            </a:r>
          </a:p>
          <a:p>
            <a:pPr rtl="0"/>
            <a:endParaRPr lang="ja-JP" altLang="en-US" dirty="0"/>
          </a:p>
          <a:p>
            <a:pPr rtl="0"/>
            <a:r>
              <a:rPr lang="ja-JP" altLang="en-US" b="1" i="1" dirty="0"/>
              <a:t>考慮するべき質問</a:t>
            </a:r>
            <a:r>
              <a:rPr lang="en-US" altLang="ja-JP" b="1" i="1" dirty="0"/>
              <a:t>: </a:t>
            </a:r>
            <a:endParaRPr lang="ja-JP" altLang="en-US" b="1" i="1" dirty="0"/>
          </a:p>
          <a:p>
            <a:pPr marL="228600" indent="-228600" rtl="0">
              <a:buAutoNum type="arabicPeriod"/>
            </a:pPr>
            <a:r>
              <a:rPr lang="ja-JP" altLang="en-US" dirty="0"/>
              <a:t>ソースの作成者にどのように言及するか。</a:t>
            </a:r>
          </a:p>
          <a:p>
            <a:pPr marL="228600" indent="-228600" rtl="0">
              <a:buAutoNum type="arabicPeriod"/>
            </a:pPr>
            <a:r>
              <a:rPr lang="ja-JP" altLang="en-US" dirty="0"/>
              <a:t>スライドにソースを引用する必要はあるか</a:t>
            </a:r>
            <a:r>
              <a:rPr lang="en-US" altLang="ja-JP" dirty="0"/>
              <a:t>?</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対象者がプレゼンテーションに参加しているように感じてもらうためのどんな方法があるか。制服がいじめを減らす手段になると思う人が何人いるかなど、簡単なアンケートを挙手制で実施することもできます。別の提案としては、同意または反対を表明するために特定の数の指を立ててもらうこともできます。最後に、笑いが起きるような対象者に関連するストーリーを話せます。</a:t>
            </a:r>
          </a:p>
          <a:p>
            <a:pPr rtl="0"/>
            <a:endParaRPr lang="ja-JP" altLang="en-US" dirty="0"/>
          </a:p>
          <a:p>
            <a:pPr rtl="0"/>
            <a:r>
              <a:rPr lang="ja-JP" altLang="en-US" dirty="0"/>
              <a:t>拍手が終わった後、対象者がいくつかの質問をすることがあります。尋ねられる可能性がある質問のリストを準備し、そうした質問のいくつかに回答できるようにしてください。対象者が詳細情報を求める場合には、プレゼンテーションへのリンクを提供し、プレゼンテーションを共有することもできます。</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3</a:t>
            </a:fld>
            <a:endParaRPr lang="ja-JP" altLang="en-US"/>
          </a:p>
        </p:txBody>
      </p:sp>
    </p:spTree>
    <p:extLst>
      <p:ext uri="{BB962C8B-B14F-4D97-AF65-F5344CB8AC3E}">
        <p14:creationId xmlns:p14="http://schemas.microsoft.com/office/powerpoint/2010/main" val="133580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530DB-7A1D-6EE2-95F8-4FAC9272B5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DCCE00-2630-5E76-F83E-4C5C7B226F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FFF41B-6407-8ACB-BE1A-CECE69A4408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8D09187-5CE7-BCF3-CD5B-2C74B8604E93}"/>
              </a:ext>
            </a:extLst>
          </p:cNvPr>
          <p:cNvSpPr>
            <a:spLocks noGrp="1"/>
          </p:cNvSpPr>
          <p:nvPr>
            <p:ph type="sldNum" sz="quarter" idx="5"/>
          </p:nvPr>
        </p:nvSpPr>
        <p:spPr/>
        <p:txBody>
          <a:bodyPr/>
          <a:lstStyle/>
          <a:p>
            <a:fld id="{BC849E9A-41F7-4779-A581-48A7C374A227}" type="slidenum">
              <a:rPr lang="en-US" altLang="ja-JP" noProof="0" smtClean="0"/>
              <a:pPr/>
              <a:t>4</a:t>
            </a:fld>
            <a:endParaRPr lang="ja-JP" altLang="en-US" noProof="0"/>
          </a:p>
        </p:txBody>
      </p:sp>
    </p:spTree>
    <p:extLst>
      <p:ext uri="{BB962C8B-B14F-4D97-AF65-F5344CB8AC3E}">
        <p14:creationId xmlns:p14="http://schemas.microsoft.com/office/powerpoint/2010/main" val="317356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t>調査を行う場合、次の </a:t>
            </a:r>
            <a:r>
              <a:rPr lang="en-US" altLang="ja-JP" dirty="0"/>
              <a:t>1 </a:t>
            </a:r>
            <a:r>
              <a:rPr lang="ja-JP" altLang="en-US" dirty="0"/>
              <a:t>つのソースに簡単に移動できます</a:t>
            </a:r>
            <a:r>
              <a:rPr lang="en-US" altLang="ja-JP" dirty="0"/>
              <a:t>:</a:t>
            </a:r>
            <a:r>
              <a:rPr lang="ja-JP" altLang="en-US" dirty="0"/>
              <a:t>ウィキペディア。ただし、研究にはさまざまなソースを含めることが必要になります。次のソースについて検討してください。 </a:t>
            </a:r>
          </a:p>
          <a:p>
            <a:pPr marL="171450" indent="-171450" rtl="0">
              <a:buFont typeface="Arial" panose="020B0604020202020204" pitchFamily="34" charset="0"/>
              <a:buChar char="•"/>
            </a:pPr>
            <a:r>
              <a:rPr lang="ja-JP" altLang="en-US" dirty="0"/>
              <a:t>このトピックについてさらに情報を集めるため誰にインタビューできるか。</a:t>
            </a:r>
          </a:p>
          <a:p>
            <a:pPr marL="171450" indent="-171450" rtl="0">
              <a:buFont typeface="Arial" panose="020B0604020202020204" pitchFamily="34" charset="0"/>
              <a:buChar char="•"/>
            </a:pPr>
            <a:r>
              <a:rPr lang="ja-JP" altLang="en-US" dirty="0"/>
              <a:t>トピックは最新で、対象者に関連しているか。</a:t>
            </a:r>
          </a:p>
          <a:p>
            <a:pPr marL="171450" indent="-171450" rtl="0">
              <a:buFont typeface="Arial" panose="020B0604020202020204" pitchFamily="34" charset="0"/>
              <a:buChar char="•"/>
            </a:pPr>
            <a:r>
              <a:rPr lang="ja-JP" altLang="en-US" dirty="0"/>
              <a:t>どの記事、ブログ、雑誌がトピックに関連しているか。</a:t>
            </a:r>
          </a:p>
          <a:p>
            <a:pPr marL="171450" indent="-171450" rtl="0">
              <a:buFont typeface="Arial" panose="020B0604020202020204" pitchFamily="34" charset="0"/>
              <a:buChar char="•"/>
            </a:pPr>
            <a:r>
              <a:rPr lang="ja-JP" altLang="en-US" dirty="0"/>
              <a:t>このトピックに関する </a:t>
            </a:r>
            <a:r>
              <a:rPr lang="en-US" altLang="ja-JP" dirty="0"/>
              <a:t>YouTube </a:t>
            </a:r>
            <a:r>
              <a:rPr lang="ja-JP" altLang="en-US" dirty="0"/>
              <a:t>ビデオはあるか。ある場合、どんな内容か。</a:t>
            </a:r>
          </a:p>
          <a:p>
            <a:pPr marL="171450" indent="-171450" rtl="0">
              <a:buFont typeface="Arial" panose="020B0604020202020204" pitchFamily="34" charset="0"/>
              <a:buChar char="•"/>
            </a:pPr>
            <a:r>
              <a:rPr lang="ja-JP" altLang="en-US" dirty="0"/>
              <a:t>このトピックに関連する画像があるか。</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5</a:t>
            </a:fld>
            <a:endParaRPr lang="ja-JP" altLang="en-US"/>
          </a:p>
        </p:txBody>
      </p:sp>
    </p:spTree>
    <p:extLst>
      <p:ext uri="{BB962C8B-B14F-4D97-AF65-F5344CB8AC3E}">
        <p14:creationId xmlns:p14="http://schemas.microsoft.com/office/powerpoint/2010/main" val="229596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トピックを絞り込んだので、次に、扱う研究内容を </a:t>
            </a:r>
            <a:r>
              <a:rPr lang="en-US" altLang="ja-JP"/>
              <a:t>1 </a:t>
            </a:r>
            <a:r>
              <a:rPr lang="ja-JP" altLang="en-US"/>
              <a:t>つの構造に整理します。行っている研究の種類に応じて、共通の整理パターンがいくつか存在します。  </a:t>
            </a:r>
          </a:p>
          <a:p>
            <a:pPr rtl="0"/>
            <a:endParaRPr lang="ja-JP" altLang="en-US"/>
          </a:p>
          <a:p>
            <a:pPr rtl="0"/>
            <a:r>
              <a:rPr lang="ja-JP" altLang="en-US" b="1"/>
              <a:t>整理構造</a:t>
            </a:r>
            <a:r>
              <a:rPr lang="en-US" altLang="ja-JP" b="1"/>
              <a:t>: </a:t>
            </a:r>
            <a:endParaRPr lang="ja-JP" altLang="en-US" b="1"/>
          </a:p>
          <a:p>
            <a:pPr marL="171450" indent="-171450" rtl="0">
              <a:buFont typeface="Arial" panose="020B0604020202020204" pitchFamily="34" charset="0"/>
              <a:buChar char="•"/>
            </a:pPr>
            <a:r>
              <a:rPr lang="ja-JP" altLang="en-US"/>
              <a:t>原因と結果 </a:t>
            </a:r>
            <a:r>
              <a:rPr lang="en-US" altLang="ja-JP"/>
              <a:t>- </a:t>
            </a:r>
            <a:r>
              <a:rPr lang="ja-JP" altLang="en-US"/>
              <a:t>この種類の構造は、トピックの原因と結果を説明するのに適しています</a:t>
            </a:r>
          </a:p>
          <a:p>
            <a:pPr marL="171450" indent="-171450" rtl="0">
              <a:buFont typeface="Arial" panose="020B0604020202020204" pitchFamily="34" charset="0"/>
              <a:buChar char="•"/>
            </a:pPr>
            <a:r>
              <a:rPr lang="ja-JP" altLang="en-US"/>
              <a:t>比較と対比 </a:t>
            </a:r>
            <a:r>
              <a:rPr lang="en-US" altLang="ja-JP"/>
              <a:t>- </a:t>
            </a:r>
            <a:r>
              <a:rPr lang="ja-JP" altLang="en-US"/>
              <a:t>このパターンでは、トピックの類似点と相違点が強調されます</a:t>
            </a:r>
          </a:p>
          <a:p>
            <a:pPr marL="171450" indent="-171450" rtl="0">
              <a:buFont typeface="Arial" panose="020B0604020202020204" pitchFamily="34" charset="0"/>
              <a:buChar char="•"/>
            </a:pPr>
            <a:r>
              <a:rPr lang="ja-JP" altLang="en-US"/>
              <a:t>過程の説明 </a:t>
            </a:r>
            <a:r>
              <a:rPr lang="en-US" altLang="ja-JP"/>
              <a:t>- </a:t>
            </a:r>
            <a:r>
              <a:rPr lang="ja-JP" altLang="en-US"/>
              <a:t>この構造は、一連の手順を説明するのに適しています。 </a:t>
            </a:r>
          </a:p>
          <a:p>
            <a:pPr marL="171450" indent="-171450" rtl="0">
              <a:buFont typeface="Arial" panose="020B0604020202020204" pitchFamily="34" charset="0"/>
              <a:buChar char="•"/>
            </a:pPr>
            <a:r>
              <a:rPr lang="ja-JP" altLang="en-US"/>
              <a:t>定義 </a:t>
            </a:r>
            <a:r>
              <a:rPr lang="en-US" altLang="ja-JP"/>
              <a:t>- </a:t>
            </a:r>
            <a:r>
              <a:rPr lang="ja-JP" altLang="en-US"/>
              <a:t>例示したり、意味を述べたり、誤解を解いたりすることによって、対象者がある点に関して確実に理解できるようにするには、この構造を使用することができます</a:t>
            </a:r>
          </a:p>
          <a:p>
            <a:pPr marL="171450" indent="-171450" rtl="0">
              <a:buFont typeface="Arial" panose="020B0604020202020204" pitchFamily="34" charset="0"/>
              <a:buChar char="•"/>
            </a:pPr>
            <a:r>
              <a:rPr lang="ja-JP" altLang="en-US"/>
              <a:t>分類 </a:t>
            </a:r>
            <a:r>
              <a:rPr lang="en-US" altLang="ja-JP"/>
              <a:t>- </a:t>
            </a:r>
            <a:r>
              <a:rPr lang="ja-JP" altLang="en-US"/>
              <a:t>一般的な整理構造としては、トピックや、研究に基づく事実などを一緒にグループ化します。たとえば、ソーシャル メディア アプリについてのインターネットの安全性では、一度に </a:t>
            </a:r>
            <a:r>
              <a:rPr lang="en-US" altLang="ja-JP"/>
              <a:t>1 </a:t>
            </a:r>
            <a:r>
              <a:rPr lang="ja-JP" altLang="en-US"/>
              <a:t>つのソーシャル メディア アプリに関する研究内容を整理できます</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6</a:t>
            </a:fld>
            <a:endParaRPr lang="ja-JP" altLang="en-US"/>
          </a:p>
        </p:txBody>
      </p:sp>
    </p:spTree>
    <p:extLst>
      <p:ext uri="{BB962C8B-B14F-4D97-AF65-F5344CB8AC3E}">
        <p14:creationId xmlns:p14="http://schemas.microsoft.com/office/powerpoint/2010/main" val="1825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marL="0" indent="0" rtl="0">
              <a:buNone/>
            </a:pPr>
            <a:r>
              <a:rPr lang="ja-JP" altLang="en-US" dirty="0"/>
              <a:t>さまざまなソースを調べた後、トピックを絞り込む必要があります。たとえば、インターネットの安全性というトピックはとても幅が広くなりますが、</a:t>
            </a:r>
            <a:r>
              <a:rPr lang="en-US" altLang="ja-JP" dirty="0"/>
              <a:t>10 </a:t>
            </a:r>
            <a:r>
              <a:rPr lang="ja-JP" altLang="en-US" dirty="0"/>
              <a:t>代の若者がよく使用するソーシャル メディア アプリに関するインターネットの安全性を含めるようにトピックを絞り込むことができます。そのようなトピックはより具体的になり、クラスメートに関係ある内容となります。トピックを絞り込むために考慮できるいくつかの質問を記します。 </a:t>
            </a:r>
          </a:p>
          <a:p>
            <a:pPr marL="171450" indent="-171450" rtl="0">
              <a:buFont typeface="Arial" panose="020B0604020202020204" pitchFamily="34" charset="0"/>
              <a:buChar char="•"/>
            </a:pPr>
            <a:r>
              <a:rPr lang="ja-JP" altLang="en-US" dirty="0"/>
              <a:t>この研究で自分にとって最も関心のあるトピックは何か。</a:t>
            </a:r>
          </a:p>
          <a:p>
            <a:pPr marL="171450" indent="-171450" rtl="0">
              <a:buFont typeface="Arial" panose="020B0604020202020204" pitchFamily="34" charset="0"/>
              <a:buChar char="•"/>
            </a:pPr>
            <a:r>
              <a:rPr lang="ja-JP" altLang="en-US" dirty="0"/>
              <a:t>この研究で対象者にとって最も関心のあるトピックは何か。</a:t>
            </a:r>
          </a:p>
          <a:p>
            <a:pPr marL="171450" indent="-171450" rtl="0">
              <a:buFont typeface="Arial" panose="020B0604020202020204" pitchFamily="34" charset="0"/>
              <a:buChar char="•"/>
            </a:pPr>
            <a:r>
              <a:rPr lang="ja-JP" altLang="en-US" dirty="0"/>
              <a:t>対象者がより関わりを感じるトピックは何か。衝撃的か。刺激的か。</a:t>
            </a:r>
          </a:p>
          <a:p>
            <a:pPr marL="0" indent="0" rtl="0">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7</a:t>
            </a:fld>
            <a:endParaRPr lang="ja-JP" altLang="en-US"/>
          </a:p>
        </p:txBody>
      </p:sp>
    </p:spTree>
    <p:extLst>
      <p:ext uri="{BB962C8B-B14F-4D97-AF65-F5344CB8AC3E}">
        <p14:creationId xmlns:p14="http://schemas.microsoft.com/office/powerpoint/2010/main" val="422431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9D3AA-3A27-AE36-2F6E-CE0DE81336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DBCC8B-7C50-575C-4EDE-B827EC4686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335B05-88DF-A413-AC66-D54FF623BE7E}"/>
              </a:ext>
            </a:extLst>
          </p:cNvPr>
          <p:cNvSpPr>
            <a:spLocks noGrp="1"/>
          </p:cNvSpPr>
          <p:nvPr>
            <p:ph type="body" idx="1"/>
          </p:nvPr>
        </p:nvSpPr>
        <p:spPr/>
        <p:txBody>
          <a:bodyPr rtlCol="0"/>
          <a:lstStyle/>
          <a:p>
            <a:pPr rtl="0"/>
            <a:r>
              <a:rPr lang="ja-JP" altLang="en-US" dirty="0"/>
              <a:t>このスライドを開始スライドまたは終了スライドとして使用できます。終了時に使用する場合、プレゼンテーションの主要な点を確認してください。そのためのクリエイティブな方法の </a:t>
            </a:r>
            <a:r>
              <a:rPr lang="en-US" altLang="ja-JP" dirty="0"/>
              <a:t>1 </a:t>
            </a:r>
            <a:r>
              <a:rPr lang="ja-JP" altLang="en-US" dirty="0"/>
              <a:t>つは、スライド上のさまざまなグラフィックにアニメーションを追加するという方法です。このスライドには </a:t>
            </a:r>
            <a:r>
              <a:rPr lang="en-US" altLang="ja-JP" dirty="0"/>
              <a:t>4 </a:t>
            </a:r>
            <a:r>
              <a:rPr lang="ja-JP" altLang="en-US" dirty="0"/>
              <a:t>種類のグラフィックが表示され、スライドショーを表示する場合、クリックすると次のグラフィックが表示されます。同様に、プレゼンテーションの主要なトピックを確認する際、各トピックを取り上げるときにそれぞれの点が表示されるようにすることができます。 </a:t>
            </a:r>
          </a:p>
          <a:p>
            <a:pPr rtl="0"/>
            <a:endParaRPr lang="ja-JP" altLang="en-US" dirty="0"/>
          </a:p>
          <a:p>
            <a:pPr rtl="0"/>
            <a:r>
              <a:rPr lang="ja-JP" altLang="en-US" b="1" dirty="0"/>
              <a:t>画像やグラフィックにアニメーションを次のように追加します。 </a:t>
            </a:r>
          </a:p>
          <a:p>
            <a:pPr marL="228600" indent="-228600" rtl="0">
              <a:buAutoNum type="arabicPeriod"/>
            </a:pPr>
            <a:r>
              <a:rPr lang="ja-JP" altLang="en-US" dirty="0"/>
              <a:t>画像またはグラフィックを選択します。</a:t>
            </a:r>
          </a:p>
          <a:p>
            <a:pPr marL="228600" indent="-228600" rtl="0">
              <a:buAutoNum type="arabicPeriod"/>
            </a:pPr>
            <a:r>
              <a:rPr lang="en-US" altLang="ja-JP" dirty="0"/>
              <a:t>[</a:t>
            </a:r>
            <a:r>
              <a:rPr lang="ja-JP" altLang="en-US" dirty="0"/>
              <a:t>アニメーション</a:t>
            </a:r>
            <a:r>
              <a:rPr lang="en-US" altLang="ja-JP" dirty="0"/>
              <a:t>] </a:t>
            </a:r>
            <a:r>
              <a:rPr lang="ja-JP" altLang="en-US" dirty="0"/>
              <a:t>タブをクリックします。</a:t>
            </a:r>
          </a:p>
          <a:p>
            <a:pPr marL="228600" indent="-228600" rtl="0">
              <a:buAutoNum type="arabicPeriod"/>
            </a:pPr>
            <a:r>
              <a:rPr lang="ja-JP" altLang="en-US" dirty="0"/>
              <a:t>オプションを選択します。このスライドのアニメーションは </a:t>
            </a:r>
            <a:r>
              <a:rPr lang="en-US" altLang="ja-JP" dirty="0"/>
              <a:t>[</a:t>
            </a:r>
            <a:r>
              <a:rPr lang="ja-JP" altLang="en-US" dirty="0"/>
              <a:t>分割</a:t>
            </a:r>
            <a:r>
              <a:rPr lang="en-US" altLang="ja-JP" dirty="0"/>
              <a:t>] </a:t>
            </a:r>
            <a:r>
              <a:rPr lang="ja-JP" altLang="en-US" dirty="0"/>
              <a:t>です。</a:t>
            </a:r>
            <a:r>
              <a:rPr lang="en-US" altLang="ja-JP" dirty="0"/>
              <a:t>[</a:t>
            </a:r>
            <a:r>
              <a:rPr lang="ja-JP" altLang="en-US" dirty="0"/>
              <a:t>アニメーション</a:t>
            </a:r>
            <a:r>
              <a:rPr lang="en-US" altLang="ja-JP" dirty="0"/>
              <a:t>] </a:t>
            </a:r>
            <a:r>
              <a:rPr lang="ja-JP" altLang="en-US" dirty="0"/>
              <a:t>セクションのドロップダウン メニューには、使用できるアニメーションが多数あります。</a:t>
            </a:r>
          </a:p>
          <a:p>
            <a:pPr marL="228600" indent="-228600" rtl="0">
              <a:buAutoNum type="arabicPeriod"/>
            </a:pPr>
            <a:r>
              <a:rPr lang="ja-JP" altLang="en-US" dirty="0"/>
              <a:t>複数のグラフィックまたは画像がある場合、その横に、アニメーションの順序を示す数字が表示されます。</a:t>
            </a:r>
          </a:p>
          <a:p>
            <a:pPr marL="228600" indent="-228600" rtl="0">
              <a:buAutoNum type="arabicPeriod"/>
            </a:pPr>
            <a:endParaRPr lang="ja-JP" altLang="en-US" b="1" dirty="0"/>
          </a:p>
          <a:p>
            <a:pPr marL="0" indent="0" rtl="0">
              <a:buNone/>
            </a:pPr>
            <a:r>
              <a:rPr lang="ja-JP" altLang="en-US" b="1" dirty="0"/>
              <a:t>注</a:t>
            </a:r>
            <a:r>
              <a:rPr lang="en-US" altLang="ja-JP" b="1" dirty="0"/>
              <a:t>:</a:t>
            </a:r>
            <a:r>
              <a:rPr lang="ja-JP" altLang="en-US" b="1" dirty="0"/>
              <a:t>アニメーションは慎重に選ぶ必要があります。プレゼンテーションによって対象者をくらくらさせてはなりません。</a:t>
            </a:r>
          </a:p>
        </p:txBody>
      </p:sp>
      <p:sp>
        <p:nvSpPr>
          <p:cNvPr id="4" name="スライド番号プレースホルダー 3">
            <a:extLst>
              <a:ext uri="{FF2B5EF4-FFF2-40B4-BE49-F238E27FC236}">
                <a16:creationId xmlns:a16="http://schemas.microsoft.com/office/drawing/2014/main" id="{3C62AD40-62B3-24AB-B22A-AB499024313B}"/>
              </a:ext>
            </a:extLst>
          </p:cNvPr>
          <p:cNvSpPr>
            <a:spLocks noGrp="1"/>
          </p:cNvSpPr>
          <p:nvPr>
            <p:ph type="sldNum" sz="quarter" idx="10"/>
          </p:nvPr>
        </p:nvSpPr>
        <p:spPr/>
        <p:txBody>
          <a:bodyPr rtlCol="0"/>
          <a:lstStyle/>
          <a:p>
            <a:pPr rtl="0"/>
            <a:fld id="{BC849E9A-41F7-4779-A581-48A7C374A227}" type="slidenum">
              <a:rPr lang="en-US" altLang="ja-JP" smtClean="0"/>
              <a:t>8</a:t>
            </a:fld>
            <a:endParaRPr lang="ja-JP" altLang="en-US"/>
          </a:p>
        </p:txBody>
      </p:sp>
    </p:spTree>
    <p:extLst>
      <p:ext uri="{BB962C8B-B14F-4D97-AF65-F5344CB8AC3E}">
        <p14:creationId xmlns:p14="http://schemas.microsoft.com/office/powerpoint/2010/main" val="240600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B77C-59DE-CDCB-F4C3-996C478358B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87DEB7-806A-4613-BEE9-53FC2BA9B2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E93809-3998-1D69-1FFE-0DD2241AB40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E9D7A3E-26C3-6B60-093F-65FA7926C185}"/>
              </a:ext>
            </a:extLst>
          </p:cNvPr>
          <p:cNvSpPr>
            <a:spLocks noGrp="1"/>
          </p:cNvSpPr>
          <p:nvPr>
            <p:ph type="sldNum" sz="quarter" idx="5"/>
          </p:nvPr>
        </p:nvSpPr>
        <p:spPr/>
        <p:txBody>
          <a:bodyPr/>
          <a:lstStyle/>
          <a:p>
            <a:fld id="{BC849E9A-41F7-4779-A581-48A7C374A227}" type="slidenum">
              <a:rPr lang="en-US" altLang="ja-JP" noProof="0" smtClean="0"/>
              <a:pPr/>
              <a:t>9</a:t>
            </a:fld>
            <a:endParaRPr lang="ja-JP" altLang="en-US" noProof="0"/>
          </a:p>
        </p:txBody>
      </p:sp>
    </p:spTree>
    <p:extLst>
      <p:ext uri="{BB962C8B-B14F-4D97-AF65-F5344CB8AC3E}">
        <p14:creationId xmlns:p14="http://schemas.microsoft.com/office/powerpoint/2010/main" val="178624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rtlCol="0" anchor="b"/>
          <a:lstStyle>
            <a:lvl1pPr algn="ctr">
              <a:defRPr sz="6000">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rtlCol="0"/>
          <a:lstStyle>
            <a:lvl1pPr marL="0" indent="0" algn="ctr">
              <a:buNone/>
              <a:defRPr sz="2400">
                <a:latin typeface="Meiryo UI" panose="020B0604030504040204" pitchFamily="34" charset="-128"/>
                <a:ea typeface="Meiryo UI" panose="020B0604030504040204" pitchFamily="34" charset="-128"/>
                <a:cs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7E1206FF-D874-4B68-A51A-58BCEA48E9A2}"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A6AF1B4E-90EC-4A51-B6E5-B702C054ECB0}" type="slidenum">
              <a:rPr lang="en-US" altLang="ja-JP" noProof="0" smtClean="0"/>
              <a:pPr/>
              <a:t>‹#›</a:t>
            </a:fld>
            <a:endParaRPr lang="ja-JP" altLang="en-US"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47D73-EDDA-49A6-BA12-1CA980DA9BC0}"/>
              </a:ext>
            </a:extLst>
          </p:cNvPr>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4553AC82-D831-4883-BD48-BC8D90E66743}"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65F95E34-48BE-42F7-8DA7-26DC0629C475}"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334F3-0709-471B-A734-C4B404F55B8E}"/>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8AB8BF93-5946-4EE1-A4BA-31381A305B72}"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rtlCol="0" anchor="b"/>
          <a:lstStyle>
            <a:lvl1pPr>
              <a:defRPr sz="6000"/>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03A6BC8A-D8A4-4686-914F-8FC1A66BC5CD}"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CAA11-CC97-44E5-AE4D-808FD741A066}"/>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A349FC6A-0E56-4402-ACBD-2C060054F96B}" type="datetime1">
              <a:rPr lang="ja-JP" altLang="en-US" noProof="0" smtClean="0"/>
              <a:t>2025/8/23</a:t>
            </a:fld>
            <a:endParaRPr lang="ja-JP" altLang="en-US" noProof="0"/>
          </a:p>
        </p:txBody>
      </p:sp>
      <p:sp>
        <p:nvSpPr>
          <p:cNvPr id="6" name="フッター プレースホルダー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rtlCol="0"/>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5B542714-E58C-4FA2-9B25-C99EC8336B7A}" type="datetime1">
              <a:rPr lang="ja-JP" altLang="en-US" noProof="0" smtClean="0"/>
              <a:t>2025/8/23</a:t>
            </a:fld>
            <a:endParaRPr lang="ja-JP" altLang="en-US" noProof="0"/>
          </a:p>
        </p:txBody>
      </p:sp>
      <p:sp>
        <p:nvSpPr>
          <p:cNvPr id="8" name="フッター プレースホルダー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F68FC-5755-447A-8D7F-9ADED3E994A3}"/>
              </a:ext>
            </a:extLst>
          </p:cNvPr>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F929B75F-DE79-49F4-BF17-5C32AA060FAF}" type="datetime1">
              <a:rPr lang="ja-JP" altLang="en-US" noProof="0" smtClean="0"/>
              <a:t>2025/8/23</a:t>
            </a:fld>
            <a:endParaRPr lang="ja-JP" altLang="en-US" noProof="0"/>
          </a:p>
        </p:txBody>
      </p:sp>
      <p:sp>
        <p:nvSpPr>
          <p:cNvPr id="4" name="フッター プレースホルダー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ja-JP" altLang="en-US" noProof="0"/>
          </a:p>
        </p:txBody>
      </p:sp>
      <p:sp>
        <p:nvSpPr>
          <p:cNvPr id="5" name="スライド番号プレースホルダー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4A9C5C5C-D8AB-4EA0-A8B6-4A2267915C85}" type="datetime1">
              <a:rPr lang="ja-JP" altLang="en-US" noProof="0" smtClean="0"/>
              <a:t>2025/8/23</a:t>
            </a:fld>
            <a:endParaRPr lang="ja-JP" altLang="en-US" noProof="0"/>
          </a:p>
        </p:txBody>
      </p:sp>
      <p:sp>
        <p:nvSpPr>
          <p:cNvPr id="3" name="フッター プレースホルダー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9DB50892-3B02-4BD3-9824-21D51ACE5510}" type="datetime1">
              <a:rPr lang="ja-JP" altLang="en-US" noProof="0" smtClean="0"/>
              <a:t>2025/8/23</a:t>
            </a:fld>
            <a:endParaRPr lang="ja-JP" altLang="en-US" noProof="0"/>
          </a:p>
        </p:txBody>
      </p:sp>
      <p:sp>
        <p:nvSpPr>
          <p:cNvPr id="6" name="フッター プレースホルダー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0A21096C-E430-49C7-A801-21C0BD95DC42}"/>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8F496CA8-C794-45AE-9EFE-6087A57D9128}" type="datetime1">
              <a:rPr lang="ja-JP" altLang="en-US" noProof="0" smtClean="0"/>
              <a:t>2025/8/23</a:t>
            </a:fld>
            <a:endParaRPr lang="ja-JP" altLang="en-US" noProof="0"/>
          </a:p>
        </p:txBody>
      </p:sp>
      <p:sp>
        <p:nvSpPr>
          <p:cNvPr id="6" name="フッター プレースホルダー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AF215255-F71C-4933-8197-BAC387FC9F52}"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A6AF1B4E-90EC-4A51-B6E5-B702C054ECB0}" type="slidenum">
              <a:rPr lang="en-US" altLang="ja-JP" noProof="0" smtClean="0"/>
              <a:pPr/>
              <a:t>‹#›</a:t>
            </a:fld>
            <a:endParaRPr lang="ja-JP" altLang="en-US"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814253EE-4FA2-4843-BE27-C7D5B08FFB81}"/>
              </a:ext>
            </a:extLst>
          </p:cNvPr>
          <p:cNvSpPr>
            <a:spLocks noGrp="1"/>
          </p:cNvSpPr>
          <p:nvPr>
            <p:ph type="subTitle" idx="1"/>
          </p:nvPr>
        </p:nvSpPr>
        <p:spPr>
          <a:xfrm>
            <a:off x="9028801" y="5672832"/>
            <a:ext cx="2638417" cy="685485"/>
          </a:xfrm>
        </p:spPr>
        <p:txBody>
          <a:bodyPr rtlCol="0" anchor="b">
            <a:normAutofit/>
          </a:bodyPr>
          <a:lstStyle/>
          <a:p>
            <a:pPr algn="l" rtl="0"/>
            <a:r>
              <a:rPr lang="en-US" altLang="ja-JP" sz="32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2025/8/29</a:t>
            </a:r>
            <a:endParaRPr lang="ja-JP" altLang="en-US" sz="32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9" name="フリーフォーム:図形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1" name="フリーフォーム:図形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3" name="フリーフォーム:図形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フリーフォーム:図形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7" name="円/楕円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9" name="円/楕円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41" name="フリーフォーム:図形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43" name="フリーフォーム:図形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10" name="タイトル 1">
            <a:extLst>
              <a:ext uri="{FF2B5EF4-FFF2-40B4-BE49-F238E27FC236}">
                <a16:creationId xmlns:a16="http://schemas.microsoft.com/office/drawing/2014/main" id="{A2FF5A73-2328-67C4-D31D-F61F648CFF88}"/>
              </a:ext>
            </a:extLst>
          </p:cNvPr>
          <p:cNvSpPr txBox="1">
            <a:spLocks/>
          </p:cNvSpPr>
          <p:nvPr/>
        </p:nvSpPr>
        <p:spPr>
          <a:xfrm>
            <a:off x="4336384" y="4903140"/>
            <a:ext cx="7855615" cy="1244587"/>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stStyle>
          <a:p>
            <a:pPr algn="l"/>
            <a:r>
              <a:rPr lang="ja-JP" altLang="en-US" sz="5400" b="1" dirty="0">
                <a:solidFill>
                  <a:schemeClr val="accent2">
                    <a:lumMod val="75000"/>
                  </a:schemeClr>
                </a:solidFill>
              </a:rPr>
              <a:t>ＡＳＮ代表幹事マニュアル</a:t>
            </a:r>
          </a:p>
        </p:txBody>
      </p:sp>
      <p:pic>
        <p:nvPicPr>
          <p:cNvPr id="12" name="グラフィックス 11" descr="人と循環 単色塗りつぶし">
            <a:extLst>
              <a:ext uri="{FF2B5EF4-FFF2-40B4-BE49-F238E27FC236}">
                <a16:creationId xmlns:a16="http://schemas.microsoft.com/office/drawing/2014/main" id="{959FB371-9701-6D9B-150D-1A5071610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03" y="2653874"/>
            <a:ext cx="4021835" cy="4021835"/>
          </a:xfrm>
          <a:prstGeom prst="rect">
            <a:avLst/>
          </a:prstGeom>
        </p:spPr>
      </p:pic>
      <p:pic>
        <p:nvPicPr>
          <p:cNvPr id="13" name="グラフィックス 12" descr="グループの成功 単色塗りつぶし">
            <a:extLst>
              <a:ext uri="{FF2B5EF4-FFF2-40B4-BE49-F238E27FC236}">
                <a16:creationId xmlns:a16="http://schemas.microsoft.com/office/drawing/2014/main" id="{CFB22582-59AE-6616-28E1-633ACD7F0F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4001" y="67000"/>
            <a:ext cx="2935191" cy="2935191"/>
          </a:xfrm>
          <a:prstGeom prst="rect">
            <a:avLst/>
          </a:prstGeom>
        </p:spPr>
      </p:pic>
      <p:pic>
        <p:nvPicPr>
          <p:cNvPr id="15" name="グラフィックス 14" descr="会議 単色塗りつぶし">
            <a:extLst>
              <a:ext uri="{FF2B5EF4-FFF2-40B4-BE49-F238E27FC236}">
                <a16:creationId xmlns:a16="http://schemas.microsoft.com/office/drawing/2014/main" id="{6BD2E8C5-D293-9670-F892-1F73FE0E7B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77141" y="-174081"/>
            <a:ext cx="2252498" cy="2252498"/>
          </a:xfrm>
          <a:prstGeom prst="rect">
            <a:avLst/>
          </a:prstGeom>
        </p:spPr>
      </p:pic>
      <p:pic>
        <p:nvPicPr>
          <p:cNvPr id="17" name="グラフィックス 16" descr="質問 単色塗りつぶし">
            <a:extLst>
              <a:ext uri="{FF2B5EF4-FFF2-40B4-BE49-F238E27FC236}">
                <a16:creationId xmlns:a16="http://schemas.microsoft.com/office/drawing/2014/main" id="{EAACEC2F-E2CB-3B74-F749-5645D35DA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92578" y="1180649"/>
            <a:ext cx="2209170" cy="220917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56A9-B110-0045-ABCE-3B458E15BA42}"/>
            </a:ext>
          </a:extLst>
        </p:cNvPr>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BF85A74E-ACF5-4694-C6BF-C2DA68E2AA0D}"/>
              </a:ext>
            </a:extLst>
          </p:cNvPr>
          <p:cNvSpPr txBox="1"/>
          <p:nvPr/>
        </p:nvSpPr>
        <p:spPr>
          <a:xfrm>
            <a:off x="8554263" y="761578"/>
            <a:ext cx="3317697" cy="2062103"/>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ご不明点等ございましたら、お気軽に事務局までお問い合せ下さい</a:t>
            </a:r>
          </a:p>
        </p:txBody>
      </p:sp>
      <p:pic>
        <p:nvPicPr>
          <p:cNvPr id="9" name="図 8">
            <a:extLst>
              <a:ext uri="{FF2B5EF4-FFF2-40B4-BE49-F238E27FC236}">
                <a16:creationId xmlns:a16="http://schemas.microsoft.com/office/drawing/2014/main" id="{DAD91320-10FD-FD03-3E4F-7573D3460A52}"/>
              </a:ext>
            </a:extLst>
          </p:cNvPr>
          <p:cNvPicPr>
            <a:picLocks noChangeAspect="1"/>
          </p:cNvPicPr>
          <p:nvPr/>
        </p:nvPicPr>
        <p:blipFill>
          <a:blip r:embed="rId3"/>
          <a:stretch>
            <a:fillRect/>
          </a:stretch>
        </p:blipFill>
        <p:spPr>
          <a:xfrm>
            <a:off x="262059" y="5361330"/>
            <a:ext cx="8221541" cy="1351093"/>
          </a:xfrm>
          <a:prstGeom prst="rect">
            <a:avLst/>
          </a:prstGeom>
        </p:spPr>
      </p:pic>
      <p:pic>
        <p:nvPicPr>
          <p:cNvPr id="11" name="図 10">
            <a:extLst>
              <a:ext uri="{FF2B5EF4-FFF2-40B4-BE49-F238E27FC236}">
                <a16:creationId xmlns:a16="http://schemas.microsoft.com/office/drawing/2014/main" id="{D0C6A11B-BA03-98DF-31D8-D445F8B9C09C}"/>
              </a:ext>
            </a:extLst>
          </p:cNvPr>
          <p:cNvPicPr>
            <a:picLocks noChangeAspect="1"/>
          </p:cNvPicPr>
          <p:nvPr/>
        </p:nvPicPr>
        <p:blipFill>
          <a:blip r:embed="rId4"/>
          <a:stretch>
            <a:fillRect/>
          </a:stretch>
        </p:blipFill>
        <p:spPr>
          <a:xfrm>
            <a:off x="128525" y="115431"/>
            <a:ext cx="8283043" cy="4473866"/>
          </a:xfrm>
          <a:prstGeom prst="rect">
            <a:avLst/>
          </a:prstGeom>
        </p:spPr>
      </p:pic>
      <p:cxnSp>
        <p:nvCxnSpPr>
          <p:cNvPr id="19" name="コネクタ: 曲線 18">
            <a:extLst>
              <a:ext uri="{FF2B5EF4-FFF2-40B4-BE49-F238E27FC236}">
                <a16:creationId xmlns:a16="http://schemas.microsoft.com/office/drawing/2014/main" id="{8FF815D3-C2D9-0E06-3A79-F9A8F652B722}"/>
              </a:ext>
            </a:extLst>
          </p:cNvPr>
          <p:cNvCxnSpPr>
            <a:cxnSpLocks/>
          </p:cNvCxnSpPr>
          <p:nvPr/>
        </p:nvCxnSpPr>
        <p:spPr>
          <a:xfrm flipV="1">
            <a:off x="211259" y="4815840"/>
            <a:ext cx="8272341" cy="530121"/>
          </a:xfrm>
          <a:prstGeom prst="curvedConnector3">
            <a:avLst>
              <a:gd name="adj1" fmla="val 50000"/>
            </a:avLst>
          </a:prstGeom>
          <a:ln w="25400"/>
        </p:spPr>
        <p:style>
          <a:lnRef idx="1">
            <a:schemeClr val="dk1"/>
          </a:lnRef>
          <a:fillRef idx="0">
            <a:schemeClr val="dk1"/>
          </a:fillRef>
          <a:effectRef idx="0">
            <a:schemeClr val="dk1"/>
          </a:effectRef>
          <a:fontRef idx="minor">
            <a:schemeClr val="tx1"/>
          </a:fontRef>
        </p:style>
      </p:cxnSp>
      <p:cxnSp>
        <p:nvCxnSpPr>
          <p:cNvPr id="14" name="コネクタ: 曲線 13">
            <a:extLst>
              <a:ext uri="{FF2B5EF4-FFF2-40B4-BE49-F238E27FC236}">
                <a16:creationId xmlns:a16="http://schemas.microsoft.com/office/drawing/2014/main" id="{D6DC7345-5BB2-AC40-AE07-F6F5DD3F6476}"/>
              </a:ext>
            </a:extLst>
          </p:cNvPr>
          <p:cNvCxnSpPr>
            <a:cxnSpLocks/>
          </p:cNvCxnSpPr>
          <p:nvPr/>
        </p:nvCxnSpPr>
        <p:spPr>
          <a:xfrm flipV="1">
            <a:off x="211258" y="4626839"/>
            <a:ext cx="8272341" cy="544608"/>
          </a:xfrm>
          <a:prstGeom prst="curvedConnector3">
            <a:avLst>
              <a:gd name="adj1" fmla="val 50000"/>
            </a:avLst>
          </a:prstGeom>
          <a:ln w="25400"/>
        </p:spPr>
        <p:style>
          <a:lnRef idx="1">
            <a:schemeClr val="dk1"/>
          </a:lnRef>
          <a:fillRef idx="0">
            <a:schemeClr val="dk1"/>
          </a:fillRef>
          <a:effectRef idx="0">
            <a:schemeClr val="dk1"/>
          </a:effectRef>
          <a:fontRef idx="minor">
            <a:schemeClr val="tx1"/>
          </a:fontRef>
        </p:style>
      </p:cxnSp>
      <p:sp>
        <p:nvSpPr>
          <p:cNvPr id="20" name="吹き出し: 角を丸めた四角形 19">
            <a:extLst>
              <a:ext uri="{FF2B5EF4-FFF2-40B4-BE49-F238E27FC236}">
                <a16:creationId xmlns:a16="http://schemas.microsoft.com/office/drawing/2014/main" id="{B6F8ADB4-527A-BB08-E43C-DAEAEA395321}"/>
              </a:ext>
            </a:extLst>
          </p:cNvPr>
          <p:cNvSpPr/>
          <p:nvPr/>
        </p:nvSpPr>
        <p:spPr>
          <a:xfrm>
            <a:off x="8082280" y="4194359"/>
            <a:ext cx="3789680" cy="1664815"/>
          </a:xfrm>
          <a:prstGeom prst="wedgeRoundRectCallout">
            <a:avLst>
              <a:gd name="adj1" fmla="val -111074"/>
              <a:gd name="adj2" fmla="val 54130"/>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A4988E1-AB1B-7D01-BF57-C2FFBA3C3FEE}"/>
              </a:ext>
            </a:extLst>
          </p:cNvPr>
          <p:cNvSpPr txBox="1"/>
          <p:nvPr/>
        </p:nvSpPr>
        <p:spPr>
          <a:xfrm>
            <a:off x="8168341" y="4289514"/>
            <a:ext cx="3703619" cy="1569660"/>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アイチ士業ネットワークＨＰ</a:t>
            </a:r>
            <a:endParaRPr kumimoji="1"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MF</a:t>
            </a:r>
            <a:r>
              <a:rPr lang="ja-JP" altLang="en-US" sz="2400" b="1" dirty="0">
                <a:latin typeface="Meiryo UI" panose="020B0604030504040204" pitchFamily="50" charset="-128"/>
                <a:ea typeface="Meiryo UI" panose="020B0604030504040204" pitchFamily="50" charset="-128"/>
              </a:rPr>
              <a:t>開催のお知らせ」下部のお問い合わせフォームから</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お問い合わせ下さい</a:t>
            </a:r>
          </a:p>
        </p:txBody>
      </p:sp>
      <p:sp>
        <p:nvSpPr>
          <p:cNvPr id="36" name="四角形: 角を丸くする 35">
            <a:extLst>
              <a:ext uri="{FF2B5EF4-FFF2-40B4-BE49-F238E27FC236}">
                <a16:creationId xmlns:a16="http://schemas.microsoft.com/office/drawing/2014/main" id="{073BF544-C745-CDB1-FF4E-A9EFAB54647D}"/>
              </a:ext>
            </a:extLst>
          </p:cNvPr>
          <p:cNvSpPr/>
          <p:nvPr/>
        </p:nvSpPr>
        <p:spPr>
          <a:xfrm>
            <a:off x="8411569" y="422371"/>
            <a:ext cx="3475632" cy="2574829"/>
          </a:xfrm>
          <a:prstGeom prst="roundRect">
            <a:avLst/>
          </a:prstGeom>
          <a:noFill/>
          <a:ln w="79375" cmpd="dbl">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804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6" name="直線​​コネクタ(S)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直線​​コネクタ(S)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直線​​コネクタ(S)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長方形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a:extLst>
              <a:ext uri="{FF2B5EF4-FFF2-40B4-BE49-F238E27FC236}">
                <a16:creationId xmlns:a16="http://schemas.microsoft.com/office/drawing/2014/main" id="{E561AC0E-7195-4ACF-AA0A-5E2923A987F7}"/>
              </a:ext>
            </a:extLst>
          </p:cNvPr>
          <p:cNvSpPr>
            <a:spLocks noGrp="1"/>
          </p:cNvSpPr>
          <p:nvPr>
            <p:ph type="ctrTitle"/>
          </p:nvPr>
        </p:nvSpPr>
        <p:spPr>
          <a:xfrm>
            <a:off x="390075" y="4756396"/>
            <a:ext cx="11139854" cy="930447"/>
          </a:xfrm>
        </p:spPr>
        <p:txBody>
          <a:bodyPr rtlCol="0">
            <a:normAutofit fontScale="90000"/>
          </a:bodyPr>
          <a:lstStyle/>
          <a:p>
            <a:r>
              <a:rPr lang="ja-JP" altLang="en-US" b="1" dirty="0">
                <a:solidFill>
                  <a:schemeClr val="bg1"/>
                </a:solidFill>
              </a:rPr>
              <a:t>代表</a:t>
            </a:r>
            <a:r>
              <a:rPr lang="ja-JP" altLang="ja-JP" b="1" dirty="0">
                <a:solidFill>
                  <a:schemeClr val="bg1"/>
                </a:solidFill>
              </a:rPr>
              <a:t>幹事</a:t>
            </a:r>
            <a:r>
              <a:rPr lang="ja-JP" altLang="en-US" b="1" dirty="0">
                <a:solidFill>
                  <a:schemeClr val="bg1"/>
                </a:solidFill>
              </a:rPr>
              <a:t>の皆さまにお願いしたいこと</a:t>
            </a:r>
            <a:endParaRPr lang="ja-JP" altLang="en-US" sz="5400"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24" name="直線​​コネクタ(S)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814253EE-4FA2-4843-BE27-C7D5B08FFB81}"/>
              </a:ext>
            </a:extLst>
          </p:cNvPr>
          <p:cNvSpPr>
            <a:spLocks noGrp="1"/>
          </p:cNvSpPr>
          <p:nvPr>
            <p:ph type="subTitle" idx="1"/>
          </p:nvPr>
        </p:nvSpPr>
        <p:spPr>
          <a:xfrm>
            <a:off x="263769" y="5910670"/>
            <a:ext cx="11664462" cy="930445"/>
          </a:xfrm>
        </p:spPr>
        <p:txBody>
          <a:bodyPr rtlCol="0">
            <a:normAutofit/>
          </a:bodyPr>
          <a:lstStyle/>
          <a:p>
            <a:pPr rtl="0"/>
            <a:r>
              <a:rPr lang="en-US" altLang="ja-JP"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各ＭＦにより、代表幹事と運営幹事の役割分担が異なっていても問題ありません</a:t>
            </a:r>
            <a:r>
              <a:rPr lang="en-US" altLang="ja-JP"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a:t>
            </a:r>
            <a:endParaRPr lang="ja-JP" altLang="en-US"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6" name="テキスト ボックス 5">
            <a:extLst>
              <a:ext uri="{FF2B5EF4-FFF2-40B4-BE49-F238E27FC236}">
                <a16:creationId xmlns:a16="http://schemas.microsoft.com/office/drawing/2014/main" id="{74F1C7B6-4D93-DC99-B785-1621105527A8}"/>
              </a:ext>
            </a:extLst>
          </p:cNvPr>
          <p:cNvSpPr txBox="1"/>
          <p:nvPr/>
        </p:nvSpPr>
        <p:spPr>
          <a:xfrm>
            <a:off x="748824" y="2949758"/>
            <a:ext cx="1661320" cy="584775"/>
          </a:xfrm>
          <a:prstGeom prst="rect">
            <a:avLst/>
          </a:prstGeom>
          <a:noFill/>
        </p:spPr>
        <p:txBody>
          <a:bodyPr wrap="square" rtlCol="0">
            <a:spAutoFit/>
          </a:bodyPr>
          <a:lstStyle/>
          <a:p>
            <a:r>
              <a:rPr kumimoji="1" lang="en-US" altLang="ja-JP" sz="3200" b="1" dirty="0">
                <a:latin typeface="Meiryo UI" panose="020B0604030504040204" pitchFamily="50" charset="-128"/>
                <a:ea typeface="Meiryo UI" panose="020B0604030504040204" pitchFamily="50" charset="-128"/>
              </a:rPr>
              <a:t>MF</a:t>
            </a:r>
            <a:r>
              <a:rPr kumimoji="1" lang="ja-JP" altLang="en-US" sz="3200" b="1" dirty="0">
                <a:latin typeface="Meiryo UI" panose="020B0604030504040204" pitchFamily="50" charset="-128"/>
                <a:ea typeface="Meiryo UI" panose="020B0604030504040204" pitchFamily="50" charset="-128"/>
              </a:rPr>
              <a:t>統括</a:t>
            </a:r>
          </a:p>
        </p:txBody>
      </p:sp>
      <p:sp>
        <p:nvSpPr>
          <p:cNvPr id="8" name="テキスト ボックス 7">
            <a:extLst>
              <a:ext uri="{FF2B5EF4-FFF2-40B4-BE49-F238E27FC236}">
                <a16:creationId xmlns:a16="http://schemas.microsoft.com/office/drawing/2014/main" id="{16A5CC70-836D-A9E1-0551-FCE1CF56FA29}"/>
              </a:ext>
            </a:extLst>
          </p:cNvPr>
          <p:cNvSpPr txBox="1"/>
          <p:nvPr/>
        </p:nvSpPr>
        <p:spPr>
          <a:xfrm>
            <a:off x="3394161" y="2958546"/>
            <a:ext cx="2386335"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 理事幹事会</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への出席</a:t>
            </a:r>
          </a:p>
        </p:txBody>
      </p:sp>
      <p:sp>
        <p:nvSpPr>
          <p:cNvPr id="10" name="テキスト ボックス 9">
            <a:extLst>
              <a:ext uri="{FF2B5EF4-FFF2-40B4-BE49-F238E27FC236}">
                <a16:creationId xmlns:a16="http://schemas.microsoft.com/office/drawing/2014/main" id="{21AEAAFD-32BC-B074-7BE1-E00080F4EEEA}"/>
              </a:ext>
            </a:extLst>
          </p:cNvPr>
          <p:cNvSpPr txBox="1"/>
          <p:nvPr/>
        </p:nvSpPr>
        <p:spPr>
          <a:xfrm>
            <a:off x="6403140" y="3006822"/>
            <a:ext cx="2405422"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 メンバーの</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相談役</a:t>
            </a:r>
          </a:p>
        </p:txBody>
      </p:sp>
      <p:pic>
        <p:nvPicPr>
          <p:cNvPr id="4" name="グラフィックス 3" descr="人と循環 単色塗りつぶし">
            <a:extLst>
              <a:ext uri="{FF2B5EF4-FFF2-40B4-BE49-F238E27FC236}">
                <a16:creationId xmlns:a16="http://schemas.microsoft.com/office/drawing/2014/main" id="{952A7A6F-454A-49C3-16FE-A1EBE75523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1" y="53206"/>
            <a:ext cx="3028846" cy="3028846"/>
          </a:xfrm>
          <a:prstGeom prst="rect">
            <a:avLst/>
          </a:prstGeom>
        </p:spPr>
      </p:pic>
      <p:pic>
        <p:nvPicPr>
          <p:cNvPr id="13" name="グラフィックス 12" descr="会議 単色塗りつぶし">
            <a:extLst>
              <a:ext uri="{FF2B5EF4-FFF2-40B4-BE49-F238E27FC236}">
                <a16:creationId xmlns:a16="http://schemas.microsoft.com/office/drawing/2014/main" id="{04958048-AF84-B0B5-6519-272E9B74D6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5278" y="516491"/>
            <a:ext cx="2252498" cy="2252498"/>
          </a:xfrm>
          <a:prstGeom prst="rect">
            <a:avLst/>
          </a:prstGeom>
        </p:spPr>
      </p:pic>
      <p:pic>
        <p:nvPicPr>
          <p:cNvPr id="14" name="グラフィックス 13" descr="質問 単色塗りつぶし">
            <a:extLst>
              <a:ext uri="{FF2B5EF4-FFF2-40B4-BE49-F238E27FC236}">
                <a16:creationId xmlns:a16="http://schemas.microsoft.com/office/drawing/2014/main" id="{8A6FB2DF-95CD-D23F-D750-61B977AA1A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1266" y="380198"/>
            <a:ext cx="2209170" cy="2209170"/>
          </a:xfrm>
          <a:prstGeom prst="rect">
            <a:avLst/>
          </a:prstGeom>
        </p:spPr>
      </p:pic>
      <p:pic>
        <p:nvPicPr>
          <p:cNvPr id="15" name="グラフィックス 14" descr="グループの成功 単色塗りつぶし">
            <a:extLst>
              <a:ext uri="{FF2B5EF4-FFF2-40B4-BE49-F238E27FC236}">
                <a16:creationId xmlns:a16="http://schemas.microsoft.com/office/drawing/2014/main" id="{C7C28C7D-0241-A8BC-6078-767540F6E2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47234" y="175145"/>
            <a:ext cx="2935191" cy="2935191"/>
          </a:xfrm>
          <a:prstGeom prst="rect">
            <a:avLst/>
          </a:prstGeom>
        </p:spPr>
      </p:pic>
      <p:sp>
        <p:nvSpPr>
          <p:cNvPr id="17" name="テキスト ボックス 16">
            <a:extLst>
              <a:ext uri="{FF2B5EF4-FFF2-40B4-BE49-F238E27FC236}">
                <a16:creationId xmlns:a16="http://schemas.microsoft.com/office/drawing/2014/main" id="{19F1513D-DC78-92F7-87C0-0E12A7EAA4CC}"/>
              </a:ext>
            </a:extLst>
          </p:cNvPr>
          <p:cNvSpPr txBox="1"/>
          <p:nvPr/>
        </p:nvSpPr>
        <p:spPr>
          <a:xfrm>
            <a:off x="9000392" y="2875012"/>
            <a:ext cx="2927839" cy="156966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   </a:t>
            </a:r>
            <a:r>
              <a:rPr kumimoji="1" lang="en-US" altLang="ja-JP" sz="3200" b="1" dirty="0">
                <a:latin typeface="Meiryo UI" panose="020B0604030504040204" pitchFamily="50" charset="-128"/>
                <a:ea typeface="Meiryo UI" panose="020B0604030504040204" pitchFamily="50" charset="-128"/>
              </a:rPr>
              <a:t>ASN</a:t>
            </a:r>
            <a:r>
              <a:rPr kumimoji="1" lang="ja-JP" altLang="en-US" sz="3200" b="1" dirty="0">
                <a:latin typeface="Meiryo UI" panose="020B0604030504040204" pitchFamily="50" charset="-128"/>
                <a:ea typeface="Meiryo UI" panose="020B0604030504040204" pitchFamily="50" charset="-128"/>
              </a:rPr>
              <a:t>全体</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運営に対する</a:t>
            </a:r>
            <a:endParaRPr kumimoji="1" lang="en-US" altLang="ja-JP" sz="3200" b="1" dirty="0">
              <a:latin typeface="Meiryo UI" panose="020B0604030504040204" pitchFamily="50" charset="-128"/>
              <a:ea typeface="Meiryo UI" panose="020B0604030504040204" pitchFamily="50" charset="-128"/>
            </a:endParaRPr>
          </a:p>
          <a:p>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協力</a:t>
            </a:r>
          </a:p>
        </p:txBody>
      </p:sp>
    </p:spTree>
    <p:extLst>
      <p:ext uri="{BB962C8B-B14F-4D97-AF65-F5344CB8AC3E}">
        <p14:creationId xmlns:p14="http://schemas.microsoft.com/office/powerpoint/2010/main" val="237296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グラフィック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7" name="タイトル 1">
            <a:extLst>
              <a:ext uri="{FF2B5EF4-FFF2-40B4-BE49-F238E27FC236}">
                <a16:creationId xmlns:a16="http://schemas.microsoft.com/office/drawing/2014/main" id="{06FA53C5-3B79-E060-93A2-092609DB2EA9}"/>
              </a:ext>
            </a:extLst>
          </p:cNvPr>
          <p:cNvSpPr>
            <a:spLocks noGrp="1"/>
          </p:cNvSpPr>
          <p:nvPr>
            <p:ph type="title"/>
          </p:nvPr>
        </p:nvSpPr>
        <p:spPr>
          <a:xfrm>
            <a:off x="1754723" y="252599"/>
            <a:ext cx="3782937" cy="1523883"/>
          </a:xfrm>
        </p:spPr>
        <p:txBody>
          <a:bodyPr rtlCol="0">
            <a:normAutofit/>
          </a:bodyPr>
          <a:lstStyle/>
          <a:p>
            <a:r>
              <a:rPr lang="ja-JP" altLang="en-US" sz="4800" b="1" dirty="0">
                <a:solidFill>
                  <a:schemeClr val="accent4">
                    <a:lumMod val="75000"/>
                  </a:schemeClr>
                </a:solidFill>
                <a:latin typeface="Meiryo UI" panose="020B0604030504040204" pitchFamily="50" charset="-128"/>
                <a:ea typeface="Meiryo UI" panose="020B0604030504040204" pitchFamily="50" charset="-128"/>
              </a:rPr>
              <a:t>ＭＦ統括</a:t>
            </a:r>
          </a:p>
        </p:txBody>
      </p:sp>
      <p:sp>
        <p:nvSpPr>
          <p:cNvPr id="9" name="円/楕円 7">
            <a:extLst>
              <a:ext uri="{FF2B5EF4-FFF2-40B4-BE49-F238E27FC236}">
                <a16:creationId xmlns:a16="http://schemas.microsoft.com/office/drawing/2014/main" id="{5E0F3026-A86A-6287-C007-E7C7A0207FDC}"/>
              </a:ext>
            </a:extLst>
          </p:cNvPr>
          <p:cNvSpPr/>
          <p:nvPr/>
        </p:nvSpPr>
        <p:spPr>
          <a:xfrm>
            <a:off x="384980" y="1945063"/>
            <a:ext cx="532147" cy="50666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2800" b="1" dirty="0">
                <a:latin typeface="Meiryo UI" panose="020B0604030504040204" pitchFamily="34" charset="-128"/>
                <a:ea typeface="Meiryo UI" panose="020B0604030504040204" pitchFamily="34" charset="-128"/>
                <a:cs typeface="Meiryo UI" panose="020B0604030504040204" pitchFamily="34" charset="-128"/>
              </a:rPr>
              <a:t>1</a:t>
            </a:r>
          </a:p>
        </p:txBody>
      </p:sp>
      <p:sp>
        <p:nvSpPr>
          <p:cNvPr id="10" name="テキスト ボックス 9">
            <a:extLst>
              <a:ext uri="{FF2B5EF4-FFF2-40B4-BE49-F238E27FC236}">
                <a16:creationId xmlns:a16="http://schemas.microsoft.com/office/drawing/2014/main" id="{F0D14BBE-DD0C-8B88-0190-05FE5BC2A1B2}"/>
              </a:ext>
            </a:extLst>
          </p:cNvPr>
          <p:cNvSpPr txBox="1"/>
          <p:nvPr/>
        </p:nvSpPr>
        <p:spPr>
          <a:xfrm>
            <a:off x="889476" y="1924789"/>
            <a:ext cx="4817597" cy="584775"/>
          </a:xfrm>
          <a:prstGeom prst="rect">
            <a:avLst/>
          </a:prstGeom>
          <a:noFill/>
        </p:spPr>
        <p:txBody>
          <a:bodyPr wrap="square" rtlCol="0">
            <a:spAutoFit/>
          </a:bodyPr>
          <a:lstStyle/>
          <a:p>
            <a:pPr rtl="0"/>
            <a:r>
              <a:rPr lang="ja-JP" altLang="en-US" sz="3200" b="1"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ＭＦ開催案内（ＭＦ内）</a:t>
            </a:r>
          </a:p>
        </p:txBody>
      </p:sp>
      <p:sp>
        <p:nvSpPr>
          <p:cNvPr id="14" name="円/楕円 8">
            <a:extLst>
              <a:ext uri="{FF2B5EF4-FFF2-40B4-BE49-F238E27FC236}">
                <a16:creationId xmlns:a16="http://schemas.microsoft.com/office/drawing/2014/main" id="{57903064-C4DD-9D57-121D-35E796FEFB45}"/>
              </a:ext>
            </a:extLst>
          </p:cNvPr>
          <p:cNvSpPr/>
          <p:nvPr/>
        </p:nvSpPr>
        <p:spPr>
          <a:xfrm>
            <a:off x="439267" y="4218154"/>
            <a:ext cx="532147" cy="48413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3600" b="1" dirty="0">
                <a:latin typeface="Meiryo UI" panose="020B0604030504040204" pitchFamily="34" charset="-128"/>
                <a:ea typeface="Meiryo UI" panose="020B0604030504040204" pitchFamily="34" charset="-128"/>
                <a:cs typeface="Meiryo UI" panose="020B0604030504040204" pitchFamily="34" charset="-128"/>
              </a:rPr>
              <a:t>2</a:t>
            </a:r>
          </a:p>
        </p:txBody>
      </p:sp>
      <p:pic>
        <p:nvPicPr>
          <p:cNvPr id="3" name="グラフィックス 2" descr="人と循環 単色塗りつぶし">
            <a:extLst>
              <a:ext uri="{FF2B5EF4-FFF2-40B4-BE49-F238E27FC236}">
                <a16:creationId xmlns:a16="http://schemas.microsoft.com/office/drawing/2014/main" id="{ED2C2EA1-8C15-0B22-3508-32D76C8D32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8" y="86534"/>
            <a:ext cx="1677980" cy="1677980"/>
          </a:xfrm>
          <a:prstGeom prst="rect">
            <a:avLst/>
          </a:prstGeom>
        </p:spPr>
      </p:pic>
      <p:sp>
        <p:nvSpPr>
          <p:cNvPr id="19" name="正方形/長方形 18">
            <a:extLst>
              <a:ext uri="{FF2B5EF4-FFF2-40B4-BE49-F238E27FC236}">
                <a16:creationId xmlns:a16="http://schemas.microsoft.com/office/drawing/2014/main" id="{AE976F39-C34C-C7AE-EA7E-10D042182D93}"/>
              </a:ext>
            </a:extLst>
          </p:cNvPr>
          <p:cNvSpPr/>
          <p:nvPr/>
        </p:nvSpPr>
        <p:spPr>
          <a:xfrm>
            <a:off x="6424153" y="711289"/>
            <a:ext cx="5682920" cy="4780151"/>
          </a:xfrm>
          <a:prstGeom prst="rect">
            <a:avLst/>
          </a:prstGeom>
          <a:solidFill>
            <a:schemeClr val="accent2">
              <a:lumMod val="20000"/>
              <a:lumOff val="80000"/>
            </a:schemeClr>
          </a:solidFill>
          <a:ln>
            <a:solidFill>
              <a:schemeClr val="bg1"/>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descr="人と循環 単色塗りつぶし">
            <a:extLst>
              <a:ext uri="{FF2B5EF4-FFF2-40B4-BE49-F238E27FC236}">
                <a16:creationId xmlns:a16="http://schemas.microsoft.com/office/drawing/2014/main" id="{D74B830A-74EA-77DD-EF73-D2358AD8AE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1431" y="917837"/>
            <a:ext cx="5228874" cy="5228874"/>
          </a:xfrm>
          <a:prstGeom prst="rect">
            <a:avLst/>
          </a:prstGeom>
        </p:spPr>
      </p:pic>
      <p:sp>
        <p:nvSpPr>
          <p:cNvPr id="2" name="テキスト ボックス 1">
            <a:extLst>
              <a:ext uri="{FF2B5EF4-FFF2-40B4-BE49-F238E27FC236}">
                <a16:creationId xmlns:a16="http://schemas.microsoft.com/office/drawing/2014/main" id="{5C770FE1-CF69-D773-14C7-96022E67376F}"/>
              </a:ext>
            </a:extLst>
          </p:cNvPr>
          <p:cNvSpPr txBox="1"/>
          <p:nvPr/>
        </p:nvSpPr>
        <p:spPr>
          <a:xfrm>
            <a:off x="959641" y="4152664"/>
            <a:ext cx="4696046" cy="584775"/>
          </a:xfrm>
          <a:prstGeom prst="rect">
            <a:avLst/>
          </a:prstGeom>
          <a:noFill/>
        </p:spPr>
        <p:txBody>
          <a:bodyPr wrap="square" rtlCol="0">
            <a:spAutoFit/>
          </a:bodyPr>
          <a:lstStyle/>
          <a:p>
            <a:pPr rtl="0"/>
            <a:r>
              <a:rPr lang="ja-JP" altLang="en-US" sz="3200" b="1"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司会・運営・とりまとめ</a:t>
            </a:r>
          </a:p>
        </p:txBody>
      </p:sp>
      <p:sp>
        <p:nvSpPr>
          <p:cNvPr id="4" name="テキスト ボックス 3">
            <a:extLst>
              <a:ext uri="{FF2B5EF4-FFF2-40B4-BE49-F238E27FC236}">
                <a16:creationId xmlns:a16="http://schemas.microsoft.com/office/drawing/2014/main" id="{459BC562-11FE-2A68-BF0F-DD3EED7AD7CA}"/>
              </a:ext>
            </a:extLst>
          </p:cNvPr>
          <p:cNvSpPr txBox="1"/>
          <p:nvPr/>
        </p:nvSpPr>
        <p:spPr>
          <a:xfrm>
            <a:off x="686628" y="3486719"/>
            <a:ext cx="6334980" cy="461665"/>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★出欠確認・会費徴収・伝達事項展開 等</a:t>
            </a:r>
            <a:endParaRPr lang="en-US" altLang="ja-JP" sz="24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DDFB6E6-C761-57EA-D84A-76B73A12AAC7}"/>
              </a:ext>
            </a:extLst>
          </p:cNvPr>
          <p:cNvSpPr txBox="1"/>
          <p:nvPr/>
        </p:nvSpPr>
        <p:spPr>
          <a:xfrm>
            <a:off x="686628" y="2598003"/>
            <a:ext cx="8868197" cy="830997"/>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★開催日・時間・場所・内容（テーマ）・講師・会費・</a:t>
            </a:r>
            <a:endParaRPr lang="en-US" altLang="ja-JP" sz="2400" b="1" dirty="0">
              <a:latin typeface="Meiryo UI" panose="020B0604030504040204" pitchFamily="50" charset="-128"/>
              <a:ea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キャンセルポリシー等のＭＦ内への展開（ＬＩＮＥ、メール等）</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7C490A7-5BB9-8779-4485-7444A8190ADB}"/>
              </a:ext>
            </a:extLst>
          </p:cNvPr>
          <p:cNvSpPr txBox="1"/>
          <p:nvPr/>
        </p:nvSpPr>
        <p:spPr>
          <a:xfrm>
            <a:off x="705339" y="4797399"/>
            <a:ext cx="7697515" cy="461665"/>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★開催日当日の司会進行、運営、まとめ等の取り回し</a:t>
            </a:r>
          </a:p>
        </p:txBody>
      </p:sp>
      <p:sp>
        <p:nvSpPr>
          <p:cNvPr id="6" name="テキスト ボックス 5">
            <a:extLst>
              <a:ext uri="{FF2B5EF4-FFF2-40B4-BE49-F238E27FC236}">
                <a16:creationId xmlns:a16="http://schemas.microsoft.com/office/drawing/2014/main" id="{2AE12951-CF25-5FDF-4170-10E0589AD03A}"/>
              </a:ext>
            </a:extLst>
          </p:cNvPr>
          <p:cNvSpPr txBox="1"/>
          <p:nvPr/>
        </p:nvSpPr>
        <p:spPr>
          <a:xfrm>
            <a:off x="686628" y="5878721"/>
            <a:ext cx="10497928" cy="830997"/>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★見学者への入会案内　　</a:t>
            </a:r>
            <a:r>
              <a:rPr lang="en-US" altLang="ja-JP" sz="2400" b="1" dirty="0">
                <a:latin typeface="Meiryo UI" panose="020B0604030504040204" pitchFamily="50" charset="-128"/>
                <a:ea typeface="Meiryo UI" panose="020B0604030504040204" pitchFamily="50" charset="-128"/>
              </a:rPr>
              <a:t>※</a:t>
            </a:r>
            <a:r>
              <a:rPr lang="ja-JP" altLang="en-US" sz="2400" b="1" u="sng" dirty="0">
                <a:solidFill>
                  <a:srgbClr val="FF0000"/>
                </a:solidFill>
                <a:latin typeface="Meiryo UI" panose="020B0604030504040204" pitchFamily="50" charset="-128"/>
                <a:ea typeface="Meiryo UI" panose="020B0604030504040204" pitchFamily="50" charset="-128"/>
              </a:rPr>
              <a:t>非会員の</a:t>
            </a:r>
            <a:r>
              <a:rPr lang="en-US" altLang="ja-JP" sz="2400" b="1" u="sng" dirty="0">
                <a:solidFill>
                  <a:srgbClr val="FF0000"/>
                </a:solidFill>
                <a:latin typeface="Meiryo UI" panose="020B0604030504040204" pitchFamily="50" charset="-128"/>
                <a:ea typeface="Meiryo UI" panose="020B0604030504040204" pitchFamily="50" charset="-128"/>
              </a:rPr>
              <a:t>MF</a:t>
            </a:r>
            <a:r>
              <a:rPr lang="ja-JP" altLang="en-US" sz="2400" b="1" u="sng" dirty="0">
                <a:solidFill>
                  <a:srgbClr val="FF0000"/>
                </a:solidFill>
                <a:latin typeface="Meiryo UI" panose="020B0604030504040204" pitchFamily="50" charset="-128"/>
                <a:ea typeface="Meiryo UI" panose="020B0604030504040204" pitchFamily="50" charset="-128"/>
              </a:rPr>
              <a:t>見学は</a:t>
            </a:r>
            <a:r>
              <a:rPr lang="en-US" altLang="ja-JP" sz="2400" b="1" u="sng" dirty="0">
                <a:solidFill>
                  <a:srgbClr val="FF0000"/>
                </a:solidFill>
                <a:latin typeface="Meiryo UI" panose="020B0604030504040204" pitchFamily="50" charset="-128"/>
                <a:ea typeface="Meiryo UI" panose="020B0604030504040204" pitchFamily="50" charset="-128"/>
              </a:rPr>
              <a:t>1</a:t>
            </a:r>
            <a:r>
              <a:rPr lang="ja-JP" altLang="en-US" sz="2400" b="1" u="sng" dirty="0">
                <a:solidFill>
                  <a:srgbClr val="FF0000"/>
                </a:solidFill>
                <a:latin typeface="Meiryo UI" panose="020B0604030504040204" pitchFamily="50" charset="-128"/>
                <a:ea typeface="Meiryo UI" panose="020B0604030504040204" pitchFamily="50" charset="-128"/>
              </a:rPr>
              <a:t>回のみ</a:t>
            </a:r>
            <a:r>
              <a:rPr lang="ja-JP" altLang="en-US" sz="2400" b="1" dirty="0">
                <a:latin typeface="Meiryo UI" panose="020B0604030504040204" pitchFamily="50" charset="-128"/>
                <a:ea typeface="Meiryo UI" panose="020B0604030504040204" pitchFamily="50" charset="-128"/>
              </a:rPr>
              <a:t>です。ご注意下さい。</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アイチ士業ネットワークＨＰの入会案内ページのご案内をお願いします。</a:t>
            </a:r>
          </a:p>
        </p:txBody>
      </p:sp>
      <p:sp>
        <p:nvSpPr>
          <p:cNvPr id="11" name="テキスト ボックス 10">
            <a:extLst>
              <a:ext uri="{FF2B5EF4-FFF2-40B4-BE49-F238E27FC236}">
                <a16:creationId xmlns:a16="http://schemas.microsoft.com/office/drawing/2014/main" id="{91E0F607-B5D2-6B03-FB26-0710D0D61521}"/>
              </a:ext>
            </a:extLst>
          </p:cNvPr>
          <p:cNvSpPr txBox="1"/>
          <p:nvPr/>
        </p:nvSpPr>
        <p:spPr>
          <a:xfrm>
            <a:off x="705340" y="5355621"/>
            <a:ext cx="4511014" cy="461665"/>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★メンバーからの問い合わせ対応</a:t>
            </a:r>
          </a:p>
        </p:txBody>
      </p:sp>
      <p:sp>
        <p:nvSpPr>
          <p:cNvPr id="13" name="テキスト ボックス 12">
            <a:extLst>
              <a:ext uri="{FF2B5EF4-FFF2-40B4-BE49-F238E27FC236}">
                <a16:creationId xmlns:a16="http://schemas.microsoft.com/office/drawing/2014/main" id="{C73ECA07-1820-2A97-EDBF-AE560BBCFD14}"/>
              </a:ext>
            </a:extLst>
          </p:cNvPr>
          <p:cNvSpPr txBox="1"/>
          <p:nvPr/>
        </p:nvSpPr>
        <p:spPr>
          <a:xfrm>
            <a:off x="5646299" y="277125"/>
            <a:ext cx="6439886" cy="1631216"/>
          </a:xfrm>
          <a:prstGeom prst="rect">
            <a:avLst/>
          </a:prstGeom>
          <a:noFill/>
          <a:ln>
            <a:solidFill>
              <a:schemeClr val="tx1"/>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会員になれるのは、以下の９士業です。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（弁護士・公認会計士・司法書士・税理士・不動産鑑定士・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弁理士・土地家屋調査士・社会保険労務士・行政書士）</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賛助会員となりうる資格は</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CFP</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級</a:t>
            </a:r>
            <a:r>
              <a:rPr lang="en-US" altLang="ja-JP" sz="2000" dirty="0">
                <a:latin typeface="Meiryo UI" panose="020B0604030504040204" pitchFamily="50" charset="-128"/>
                <a:ea typeface="Meiryo UI" panose="020B0604030504040204" pitchFamily="50" charset="-128"/>
              </a:rPr>
              <a:t>FP</a:t>
            </a:r>
            <a:r>
              <a:rPr lang="ja-JP" altLang="en-US" sz="2000" dirty="0">
                <a:latin typeface="Meiryo UI" panose="020B0604030504040204" pitchFamily="50" charset="-128"/>
                <a:ea typeface="Meiryo UI" panose="020B0604030504040204" pitchFamily="50" charset="-128"/>
              </a:rPr>
              <a:t>技能士</a:t>
            </a:r>
            <a:r>
              <a:rPr kumimoji="1" lang="ja-JP" altLang="en-US" sz="2000" dirty="0">
                <a:latin typeface="Meiryo UI" panose="020B0604030504040204" pitchFamily="50" charset="-128"/>
                <a:ea typeface="Meiryo UI" panose="020B0604030504040204" pitchFamily="50" charset="-128"/>
              </a:rPr>
              <a:t>と中小企業</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診断士のみです。</a:t>
            </a:r>
          </a:p>
        </p:txBody>
      </p:sp>
    </p:spTree>
    <p:extLst>
      <p:ext uri="{BB962C8B-B14F-4D97-AF65-F5344CB8AC3E}">
        <p14:creationId xmlns:p14="http://schemas.microsoft.com/office/powerpoint/2010/main" val="288090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A0439-10CB-9FF7-013D-35A58BA48F0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F2A4564-E22D-357A-E395-B7A5F3E92FEA}"/>
              </a:ext>
            </a:extLst>
          </p:cNvPr>
          <p:cNvPicPr>
            <a:picLocks noChangeAspect="1"/>
          </p:cNvPicPr>
          <p:nvPr/>
        </p:nvPicPr>
        <p:blipFill>
          <a:blip r:embed="rId3"/>
          <a:stretch>
            <a:fillRect/>
          </a:stretch>
        </p:blipFill>
        <p:spPr>
          <a:xfrm>
            <a:off x="93321" y="1509523"/>
            <a:ext cx="7581478" cy="5132540"/>
          </a:xfrm>
          <a:prstGeom prst="rect">
            <a:avLst/>
          </a:prstGeom>
        </p:spPr>
      </p:pic>
      <p:sp>
        <p:nvSpPr>
          <p:cNvPr id="34" name="吹き出し: 下矢印 33">
            <a:extLst>
              <a:ext uri="{FF2B5EF4-FFF2-40B4-BE49-F238E27FC236}">
                <a16:creationId xmlns:a16="http://schemas.microsoft.com/office/drawing/2014/main" id="{713F8992-FE92-9889-9625-E711B56C943E}"/>
              </a:ext>
            </a:extLst>
          </p:cNvPr>
          <p:cNvSpPr/>
          <p:nvPr/>
        </p:nvSpPr>
        <p:spPr>
          <a:xfrm rot="10800000" flipV="1">
            <a:off x="191604" y="4679791"/>
            <a:ext cx="2272061" cy="977994"/>
          </a:xfrm>
          <a:prstGeom prst="downArrowCallout">
            <a:avLst>
              <a:gd name="adj1" fmla="val 21951"/>
              <a:gd name="adj2" fmla="val 17955"/>
              <a:gd name="adj3" fmla="val 14048"/>
              <a:gd name="adj4" fmla="val 69608"/>
            </a:avLst>
          </a:prstGeom>
          <a:solidFill>
            <a:schemeClr val="accent6">
              <a:lumMod val="60000"/>
              <a:lumOff val="40000"/>
              <a:alpha val="4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277865B-7840-3278-287A-8DADAA855A05}"/>
              </a:ext>
            </a:extLst>
          </p:cNvPr>
          <p:cNvSpPr txBox="1"/>
          <p:nvPr/>
        </p:nvSpPr>
        <p:spPr>
          <a:xfrm>
            <a:off x="266255" y="4763702"/>
            <a:ext cx="2122759" cy="584775"/>
          </a:xfrm>
          <a:prstGeom prst="rect">
            <a:avLst/>
          </a:prstGeom>
          <a:noFill/>
          <a:ln>
            <a:noFill/>
          </a:ln>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ここをクリック</a:t>
            </a:r>
          </a:p>
        </p:txBody>
      </p:sp>
      <p:sp>
        <p:nvSpPr>
          <p:cNvPr id="36" name="四角形: 角を丸くする 35">
            <a:extLst>
              <a:ext uri="{FF2B5EF4-FFF2-40B4-BE49-F238E27FC236}">
                <a16:creationId xmlns:a16="http://schemas.microsoft.com/office/drawing/2014/main" id="{4475478A-7923-7403-8A05-7FCA580208E0}"/>
              </a:ext>
            </a:extLst>
          </p:cNvPr>
          <p:cNvSpPr/>
          <p:nvPr/>
        </p:nvSpPr>
        <p:spPr>
          <a:xfrm>
            <a:off x="191604" y="268585"/>
            <a:ext cx="7151222" cy="1020697"/>
          </a:xfrm>
          <a:prstGeom prst="roundRect">
            <a:avLst/>
          </a:prstGeom>
          <a:noFill/>
          <a:ln w="79375" cmpd="dbl">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517A6AD-0585-91C0-0894-3B296145BB10}"/>
              </a:ext>
            </a:extLst>
          </p:cNvPr>
          <p:cNvSpPr txBox="1"/>
          <p:nvPr/>
        </p:nvSpPr>
        <p:spPr>
          <a:xfrm>
            <a:off x="347057" y="363436"/>
            <a:ext cx="7151222"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幹事の皆さまはぜひ、見学者に「アイチ士業ネットワーク</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ＨＰの入会案内」についてお伝え下さい</a:t>
            </a:r>
          </a:p>
        </p:txBody>
      </p:sp>
      <p:sp>
        <p:nvSpPr>
          <p:cNvPr id="4" name="テキスト ボックス 3">
            <a:extLst>
              <a:ext uri="{FF2B5EF4-FFF2-40B4-BE49-F238E27FC236}">
                <a16:creationId xmlns:a16="http://schemas.microsoft.com/office/drawing/2014/main" id="{BC5575EF-85FE-C654-661F-CCE9144D7E9D}"/>
              </a:ext>
            </a:extLst>
          </p:cNvPr>
          <p:cNvSpPr txBox="1"/>
          <p:nvPr/>
        </p:nvSpPr>
        <p:spPr>
          <a:xfrm>
            <a:off x="7611275" y="287514"/>
            <a:ext cx="4446871" cy="6463308"/>
          </a:xfrm>
          <a:prstGeom prst="rect">
            <a:avLst/>
          </a:prstGeom>
          <a:noFill/>
          <a:ln>
            <a:solidFill>
              <a:schemeClr val="tx1"/>
            </a:solidFill>
          </a:ln>
        </p:spPr>
        <p:txBody>
          <a:bodyPr wrap="square">
            <a:spAutoFit/>
          </a:bodyPr>
          <a:lstStyle/>
          <a:p>
            <a:pPr algn="l">
              <a:buNone/>
            </a:pPr>
            <a:r>
              <a:rPr lang="ja-JP" altLang="en-US" b="1" i="0" dirty="0">
                <a:solidFill>
                  <a:srgbClr val="333333"/>
                </a:solidFill>
                <a:effectLst/>
                <a:latin typeface="Meiryo UI" panose="020B0604030504040204" pitchFamily="50" charset="-128"/>
                <a:ea typeface="Meiryo UI" panose="020B0604030504040204" pitchFamily="50" charset="-128"/>
              </a:rPr>
              <a:t>正会員の入会申込</a:t>
            </a:r>
            <a:endParaRPr lang="en-US" altLang="ja-JP" b="1" i="0" dirty="0">
              <a:solidFill>
                <a:srgbClr val="333333"/>
              </a:solidFill>
              <a:effectLst/>
              <a:latin typeface="Meiryo UI" panose="020B0604030504040204" pitchFamily="50" charset="-128"/>
              <a:ea typeface="Meiryo UI" panose="020B0604030504040204" pitchFamily="50" charset="-128"/>
            </a:endParaRPr>
          </a:p>
          <a:p>
            <a:pPr algn="l">
              <a:buNone/>
            </a:pPr>
            <a:endParaRPr lang="ja-JP" altLang="en-US" b="1" i="0" dirty="0">
              <a:solidFill>
                <a:srgbClr val="333333"/>
              </a:solidFill>
              <a:effectLst/>
              <a:latin typeface="Meiryo UI" panose="020B0604030504040204" pitchFamily="50" charset="-128"/>
              <a:ea typeface="Meiryo UI" panose="020B0604030504040204" pitchFamily="50" charset="-128"/>
            </a:endParaRPr>
          </a:p>
          <a:p>
            <a:pPr algn="l">
              <a:buFont typeface="+mj-lt"/>
              <a:buAutoNum type="arabicPeriod"/>
            </a:pPr>
            <a:r>
              <a:rPr lang="ja-JP" altLang="en-US" b="1" i="0" dirty="0">
                <a:solidFill>
                  <a:srgbClr val="666666"/>
                </a:solidFill>
                <a:effectLst/>
                <a:latin typeface="Meiryo UI" panose="020B0604030504040204" pitchFamily="50" charset="-128"/>
                <a:ea typeface="Meiryo UI" panose="020B0604030504040204" pitchFamily="50" charset="-128"/>
              </a:rPr>
              <a:t>入会案内書の確認</a:t>
            </a:r>
            <a:endParaRPr lang="en-US" altLang="ja-JP" b="1" i="0"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r>
              <a:rPr lang="ja-JP" altLang="en-US" b="1" i="0" u="sng" dirty="0">
                <a:solidFill>
                  <a:srgbClr val="666666"/>
                </a:solidFill>
                <a:effectLst/>
                <a:latin typeface="Meiryo UI" panose="020B0604030504040204" pitchFamily="50" charset="-128"/>
                <a:ea typeface="Meiryo UI" panose="020B0604030504040204" pitchFamily="50" charset="-128"/>
              </a:rPr>
              <a:t>名簿登録事項をでメールフォームで送信</a:t>
            </a:r>
            <a:endParaRPr lang="en-US" altLang="ja-JP" b="1" i="0" u="sng"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r>
              <a:rPr lang="ja-JP" altLang="en-US" b="1" i="0" u="sng" dirty="0">
                <a:solidFill>
                  <a:srgbClr val="666666"/>
                </a:solidFill>
                <a:effectLst/>
                <a:latin typeface="Meiryo UI" panose="020B0604030504040204" pitchFamily="50" charset="-128"/>
                <a:ea typeface="Meiryo UI" panose="020B0604030504040204" pitchFamily="50" charset="-128"/>
              </a:rPr>
              <a:t>初年度の月割年会費を振込</a:t>
            </a:r>
            <a:endParaRPr lang="en-US" altLang="ja-JP" b="1" i="0" u="sng"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endParaRPr lang="ja-JP" altLang="en-US" b="0" i="0"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r>
              <a:rPr lang="ja-JP" altLang="en-US" b="1" i="0" u="sng" dirty="0">
                <a:solidFill>
                  <a:srgbClr val="666666"/>
                </a:solidFill>
                <a:effectLst/>
                <a:latin typeface="Meiryo UI" panose="020B0604030504040204" pitchFamily="50" charset="-128"/>
                <a:ea typeface="Meiryo UI" panose="020B0604030504040204" pitchFamily="50" charset="-128"/>
              </a:rPr>
              <a:t>来年</a:t>
            </a:r>
            <a:r>
              <a:rPr lang="ja-JP" altLang="en-US" b="1" u="sng" dirty="0">
                <a:solidFill>
                  <a:srgbClr val="666666"/>
                </a:solidFill>
                <a:latin typeface="Meiryo UI" panose="020B0604030504040204" pitchFamily="50" charset="-128"/>
                <a:ea typeface="Meiryo UI" panose="020B0604030504040204" pitchFamily="50" charset="-128"/>
              </a:rPr>
              <a:t>度からの</a:t>
            </a:r>
            <a:r>
              <a:rPr lang="ja-JP" altLang="en-US" b="1" i="0" u="sng" dirty="0">
                <a:solidFill>
                  <a:srgbClr val="666666"/>
                </a:solidFill>
                <a:effectLst/>
                <a:latin typeface="Meiryo UI" panose="020B0604030504040204" pitchFamily="50" charset="-128"/>
                <a:ea typeface="Meiryo UI" panose="020B0604030504040204" pitchFamily="50" charset="-128"/>
              </a:rPr>
              <a:t>年会費の口座振替申込</a:t>
            </a:r>
            <a:endParaRPr lang="en-US" altLang="ja-JP" b="1" i="0" u="sng" dirty="0">
              <a:solidFill>
                <a:srgbClr val="666666"/>
              </a:solidFill>
              <a:effectLst/>
              <a:latin typeface="Meiryo UI" panose="020B0604030504040204" pitchFamily="50" charset="-128"/>
              <a:ea typeface="Meiryo UI" panose="020B0604030504040204" pitchFamily="50" charset="-128"/>
            </a:endParaRPr>
          </a:p>
          <a:p>
            <a:pPr algn="l">
              <a:buFont typeface="+mj-lt"/>
              <a:buAutoNum type="arabicPeriod"/>
            </a:pP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r>
              <a:rPr lang="ja-JP" altLang="en-US" b="1" dirty="0">
                <a:solidFill>
                  <a:srgbClr val="666666"/>
                </a:solidFill>
                <a:latin typeface="Meiryo UI" panose="020B0604030504040204" pitchFamily="50" charset="-128"/>
                <a:ea typeface="Meiryo UI" panose="020B0604030504040204" pitchFamily="50" charset="-128"/>
              </a:rPr>
              <a:t>◇</a:t>
            </a:r>
            <a:r>
              <a:rPr lang="ja-JP" altLang="en-US" b="1" i="0" u="sng" dirty="0">
                <a:solidFill>
                  <a:srgbClr val="666666"/>
                </a:solidFill>
                <a:effectLst/>
                <a:latin typeface="Meiryo UI" panose="020B0604030504040204" pitchFamily="50" charset="-128"/>
                <a:ea typeface="Meiryo UI" panose="020B0604030504040204" pitchFamily="50" charset="-128"/>
              </a:rPr>
              <a:t>口振を個人口座（屋号なし）の場合</a:t>
            </a:r>
            <a:endParaRPr lang="en-US" altLang="ja-JP" b="1" i="0" u="sng" dirty="0">
              <a:solidFill>
                <a:srgbClr val="666666"/>
              </a:solidFill>
              <a:effectLst/>
              <a:latin typeface="Meiryo UI" panose="020B0604030504040204" pitchFamily="50" charset="-128"/>
              <a:ea typeface="Meiryo UI" panose="020B0604030504040204" pitchFamily="50" charset="-128"/>
            </a:endParaRPr>
          </a:p>
          <a:p>
            <a:pPr algn="l"/>
            <a:r>
              <a:rPr lang="en-US" altLang="ja-JP" dirty="0">
                <a:solidFill>
                  <a:srgbClr val="666666"/>
                </a:solidFill>
                <a:latin typeface="Meiryo UI" panose="020B0604030504040204" pitchFamily="50" charset="-128"/>
                <a:ea typeface="Meiryo UI" panose="020B0604030504040204" pitchFamily="50" charset="-128"/>
              </a:rPr>
              <a:t>   </a:t>
            </a:r>
            <a:r>
              <a:rPr lang="ja-JP" altLang="en-US" b="0" i="0" dirty="0">
                <a:solidFill>
                  <a:srgbClr val="666666"/>
                </a:solidFill>
                <a:effectLst/>
                <a:latin typeface="Meiryo UI" panose="020B0604030504040204" pitchFamily="50" charset="-128"/>
                <a:ea typeface="Meiryo UI" panose="020B0604030504040204" pitchFamily="50" charset="-128"/>
              </a:rPr>
              <a:t>団体コード（</a:t>
            </a:r>
            <a:r>
              <a:rPr lang="en-US" altLang="ja-JP" b="0" i="0" dirty="0">
                <a:solidFill>
                  <a:srgbClr val="666666"/>
                </a:solidFill>
                <a:effectLst/>
                <a:latin typeface="Meiryo UI" panose="020B0604030504040204" pitchFamily="50" charset="-128"/>
                <a:ea typeface="Meiryo UI" panose="020B0604030504040204" pitchFamily="50" charset="-128"/>
              </a:rPr>
              <a:t>0936828</a:t>
            </a:r>
            <a:r>
              <a:rPr lang="ja-JP" altLang="en-US" b="0" i="0" dirty="0">
                <a:solidFill>
                  <a:srgbClr val="666666"/>
                </a:solidFill>
                <a:effectLst/>
                <a:latin typeface="Meiryo UI" panose="020B0604030504040204" pitchFamily="50" charset="-128"/>
                <a:ea typeface="Meiryo UI" panose="020B0604030504040204" pitchFamily="50" charset="-128"/>
              </a:rPr>
              <a:t>）・お名前・メール</a:t>
            </a: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r>
              <a:rPr lang="en-US" altLang="ja-JP" dirty="0">
                <a:solidFill>
                  <a:srgbClr val="666666"/>
                </a:solidFill>
                <a:latin typeface="Meiryo UI" panose="020B0604030504040204" pitchFamily="50" charset="-128"/>
                <a:ea typeface="Meiryo UI" panose="020B0604030504040204" pitchFamily="50" charset="-128"/>
              </a:rPr>
              <a:t>   </a:t>
            </a:r>
            <a:r>
              <a:rPr lang="ja-JP" altLang="en-US" b="0" i="0" dirty="0">
                <a:solidFill>
                  <a:srgbClr val="666666"/>
                </a:solidFill>
                <a:effectLst/>
                <a:latin typeface="Meiryo UI" panose="020B0604030504040204" pitchFamily="50" charset="-128"/>
                <a:ea typeface="Meiryo UI" panose="020B0604030504040204" pitchFamily="50" charset="-128"/>
              </a:rPr>
              <a:t>アドレスを送信</a:t>
            </a: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r>
              <a:rPr lang="ja-JP" altLang="en-US" b="1" dirty="0">
                <a:solidFill>
                  <a:srgbClr val="666666"/>
                </a:solidFill>
                <a:latin typeface="Meiryo UI" panose="020B0604030504040204" pitchFamily="50" charset="-128"/>
                <a:ea typeface="Meiryo UI" panose="020B0604030504040204" pitchFamily="50" charset="-128"/>
              </a:rPr>
              <a:t>◇</a:t>
            </a:r>
            <a:r>
              <a:rPr lang="ja-JP" altLang="en-US" b="1" i="0" u="sng" dirty="0">
                <a:solidFill>
                  <a:srgbClr val="666666"/>
                </a:solidFill>
                <a:effectLst/>
                <a:latin typeface="Meiryo UI" panose="020B0604030504040204" pitchFamily="50" charset="-128"/>
                <a:ea typeface="Meiryo UI" panose="020B0604030504040204" pitchFamily="50" charset="-128"/>
              </a:rPr>
              <a:t>口座振替を上のやり方で出来ない口座</a:t>
            </a:r>
            <a:endParaRPr lang="en-US" altLang="ja-JP" b="1" i="0" u="sng" dirty="0">
              <a:solidFill>
                <a:srgbClr val="666666"/>
              </a:solidFill>
              <a:effectLst/>
              <a:latin typeface="Meiryo UI" panose="020B0604030504040204" pitchFamily="50" charset="-128"/>
              <a:ea typeface="Meiryo UI" panose="020B0604030504040204" pitchFamily="50" charset="-128"/>
            </a:endParaRPr>
          </a:p>
          <a:p>
            <a:pPr algn="l"/>
            <a:r>
              <a:rPr lang="ja-JP" altLang="en-US" b="1" i="0" dirty="0">
                <a:solidFill>
                  <a:srgbClr val="666666"/>
                </a:solidFill>
                <a:effectLst/>
                <a:latin typeface="Meiryo UI" panose="020B0604030504040204" pitchFamily="50" charset="-128"/>
                <a:ea typeface="Meiryo UI" panose="020B0604030504040204" pitchFamily="50" charset="-128"/>
              </a:rPr>
              <a:t>　 </a:t>
            </a:r>
            <a:r>
              <a:rPr lang="ja-JP" altLang="en-US" b="1" i="0" u="sng" dirty="0">
                <a:solidFill>
                  <a:srgbClr val="666666"/>
                </a:solidFill>
                <a:effectLst/>
                <a:latin typeface="Meiryo UI" panose="020B0604030504040204" pitchFamily="50" charset="-128"/>
                <a:ea typeface="Meiryo UI" panose="020B0604030504040204" pitchFamily="50" charset="-128"/>
              </a:rPr>
              <a:t>（法人口座や屋号付き口座等）の場合</a:t>
            </a:r>
            <a:endParaRPr lang="en-US" altLang="ja-JP" b="1" u="sng" dirty="0">
              <a:solidFill>
                <a:srgbClr val="666666"/>
              </a:solidFill>
              <a:latin typeface="Meiryo UI" panose="020B0604030504040204" pitchFamily="50" charset="-128"/>
              <a:ea typeface="Meiryo UI" panose="020B0604030504040204" pitchFamily="50" charset="-128"/>
            </a:endParaRPr>
          </a:p>
          <a:p>
            <a:pPr algn="l"/>
            <a:r>
              <a:rPr lang="ja-JP" altLang="en-US" b="0" i="0" dirty="0">
                <a:solidFill>
                  <a:srgbClr val="666666"/>
                </a:solidFill>
                <a:effectLst/>
                <a:latin typeface="Meiryo UI" panose="020B0604030504040204" pitchFamily="50" charset="-128"/>
                <a:ea typeface="Meiryo UI" panose="020B0604030504040204" pitchFamily="50" charset="-128"/>
              </a:rPr>
              <a:t>　</a:t>
            </a:r>
            <a:r>
              <a:rPr lang="ja-JP" altLang="en-US" dirty="0">
                <a:solidFill>
                  <a:srgbClr val="666666"/>
                </a:solidFill>
                <a:latin typeface="Meiryo UI" panose="020B0604030504040204" pitchFamily="50" charset="-128"/>
                <a:ea typeface="Meiryo UI" panose="020B0604030504040204" pitchFamily="50" charset="-128"/>
              </a:rPr>
              <a:t> </a:t>
            </a:r>
            <a:r>
              <a:rPr lang="ja-JP" altLang="en-US" b="0" i="0" dirty="0">
                <a:solidFill>
                  <a:srgbClr val="666666"/>
                </a:solidFill>
                <a:effectLst/>
                <a:latin typeface="Meiryo UI" panose="020B0604030504040204" pitchFamily="50" charset="-128"/>
                <a:ea typeface="Meiryo UI" panose="020B0604030504040204" pitchFamily="50" charset="-128"/>
              </a:rPr>
              <a:t>預金口座振替依頼書を印刷して記入</a:t>
            </a:r>
            <a:r>
              <a:rPr lang="ja-JP" altLang="en-US" dirty="0">
                <a:solidFill>
                  <a:srgbClr val="666666"/>
                </a:solidFill>
                <a:latin typeface="Meiryo UI" panose="020B0604030504040204" pitchFamily="50" charset="-128"/>
                <a:ea typeface="Meiryo UI" panose="020B0604030504040204" pitchFamily="50" charset="-128"/>
              </a:rPr>
              <a:t>・</a:t>
            </a: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r>
              <a:rPr lang="en-US" altLang="ja-JP" dirty="0">
                <a:solidFill>
                  <a:srgbClr val="666666"/>
                </a:solidFill>
                <a:latin typeface="Meiryo UI" panose="020B0604030504040204" pitchFamily="50" charset="-128"/>
                <a:ea typeface="Meiryo UI" panose="020B0604030504040204" pitchFamily="50" charset="-128"/>
              </a:rPr>
              <a:t>   </a:t>
            </a:r>
            <a:r>
              <a:rPr lang="ja-JP" altLang="en-US" b="0" i="0" dirty="0">
                <a:solidFill>
                  <a:srgbClr val="666666"/>
                </a:solidFill>
                <a:effectLst/>
                <a:latin typeface="Meiryo UI" panose="020B0604030504040204" pitchFamily="50" charset="-128"/>
                <a:ea typeface="Meiryo UI" panose="020B0604030504040204" pitchFamily="50" charset="-128"/>
              </a:rPr>
              <a:t>捺印の上</a:t>
            </a:r>
            <a:r>
              <a:rPr lang="ja-JP" altLang="en-US" dirty="0">
                <a:solidFill>
                  <a:srgbClr val="666666"/>
                </a:solidFill>
                <a:latin typeface="Meiryo UI" panose="020B0604030504040204" pitchFamily="50" charset="-128"/>
                <a:ea typeface="Meiryo UI" panose="020B0604030504040204" pitchFamily="50" charset="-128"/>
              </a:rPr>
              <a:t>、</a:t>
            </a:r>
            <a:r>
              <a:rPr lang="ja-JP" altLang="en-US" b="0" i="0" dirty="0">
                <a:solidFill>
                  <a:srgbClr val="666666"/>
                </a:solidFill>
                <a:effectLst/>
                <a:latin typeface="Meiryo UI" panose="020B0604030504040204" pitchFamily="50" charset="-128"/>
                <a:ea typeface="Meiryo UI" panose="020B0604030504040204" pitchFamily="50" charset="-128"/>
              </a:rPr>
              <a:t>郵送</a:t>
            </a: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endParaRPr lang="ja-JP" altLang="en-US" b="0" i="0" dirty="0">
              <a:solidFill>
                <a:srgbClr val="666666"/>
              </a:solidFill>
              <a:effectLst/>
              <a:latin typeface="Meiryo UI" panose="020B0604030504040204" pitchFamily="50" charset="-128"/>
              <a:ea typeface="Meiryo UI" panose="020B0604030504040204" pitchFamily="50" charset="-128"/>
            </a:endParaRPr>
          </a:p>
          <a:p>
            <a:pPr algn="l">
              <a:buNone/>
            </a:pPr>
            <a:r>
              <a:rPr lang="en-US" altLang="ja-JP" b="0" i="0" dirty="0">
                <a:solidFill>
                  <a:srgbClr val="666666"/>
                </a:solidFill>
                <a:effectLst/>
                <a:latin typeface="Meiryo UI" panose="020B0604030504040204" pitchFamily="50" charset="-128"/>
                <a:ea typeface="Meiryo UI" panose="020B0604030504040204" pitchFamily="50" charset="-128"/>
              </a:rPr>
              <a:t>※</a:t>
            </a:r>
            <a:r>
              <a:rPr lang="ja-JP" altLang="en-US" i="0" dirty="0">
                <a:solidFill>
                  <a:srgbClr val="666666"/>
                </a:solidFill>
                <a:effectLst/>
                <a:latin typeface="Meiryo UI" panose="020B0604030504040204" pitchFamily="50" charset="-128"/>
                <a:ea typeface="Meiryo UI" panose="020B0604030504040204" pitchFamily="50" charset="-128"/>
              </a:rPr>
              <a:t>上記</a:t>
            </a:r>
            <a:r>
              <a:rPr lang="ja-JP" altLang="en-US" dirty="0">
                <a:solidFill>
                  <a:srgbClr val="666666"/>
                </a:solidFill>
                <a:latin typeface="Meiryo UI" panose="020B0604030504040204" pitchFamily="50" charset="-128"/>
                <a:ea typeface="Meiryo UI" panose="020B0604030504040204" pitchFamily="50" charset="-128"/>
              </a:rPr>
              <a:t>全て</a:t>
            </a:r>
            <a:r>
              <a:rPr lang="ja-JP" altLang="en-US" i="0" dirty="0">
                <a:solidFill>
                  <a:srgbClr val="666666"/>
                </a:solidFill>
                <a:effectLst/>
                <a:latin typeface="Meiryo UI" panose="020B0604030504040204" pitchFamily="50" charset="-128"/>
                <a:ea typeface="Meiryo UI" panose="020B0604030504040204" pitchFamily="50" charset="-128"/>
              </a:rPr>
              <a:t>手続きが全て完了した時点で入会</a:t>
            </a:r>
            <a:endParaRPr lang="en-US" altLang="ja-JP" i="0" dirty="0">
              <a:solidFill>
                <a:srgbClr val="666666"/>
              </a:solidFill>
              <a:effectLst/>
              <a:latin typeface="Meiryo UI" panose="020B0604030504040204" pitchFamily="50" charset="-128"/>
              <a:ea typeface="Meiryo UI" panose="020B0604030504040204" pitchFamily="50" charset="-128"/>
            </a:endParaRPr>
          </a:p>
          <a:p>
            <a:pPr algn="l">
              <a:buNone/>
            </a:pPr>
            <a:r>
              <a:rPr lang="en-US" altLang="ja-JP" b="0" i="0" dirty="0">
                <a:solidFill>
                  <a:srgbClr val="666666"/>
                </a:solidFill>
                <a:effectLst/>
                <a:latin typeface="Meiryo UI" panose="020B0604030504040204" pitchFamily="50" charset="-128"/>
                <a:ea typeface="Meiryo UI" panose="020B0604030504040204" pitchFamily="50" charset="-128"/>
              </a:rPr>
              <a:t>※</a:t>
            </a:r>
            <a:r>
              <a:rPr lang="ja-JP" altLang="en-US" b="1" i="0" u="sng" dirty="0">
                <a:solidFill>
                  <a:srgbClr val="FF0000"/>
                </a:solidFill>
                <a:effectLst/>
                <a:latin typeface="Meiryo UI" panose="020B0604030504040204" pitchFamily="50" charset="-128"/>
                <a:ea typeface="Meiryo UI" panose="020B0604030504040204" pitchFamily="50" charset="-128"/>
              </a:rPr>
              <a:t>必ず</a:t>
            </a:r>
            <a:r>
              <a:rPr lang="en-US" altLang="ja-JP" b="1" i="0" u="sng" dirty="0">
                <a:solidFill>
                  <a:srgbClr val="FF0000"/>
                </a:solidFill>
                <a:effectLst/>
                <a:latin typeface="Meiryo UI" panose="020B0604030504040204" pitchFamily="50" charset="-128"/>
                <a:ea typeface="Meiryo UI" panose="020B0604030504040204" pitchFamily="50" charset="-128"/>
              </a:rPr>
              <a:t>2</a:t>
            </a:r>
            <a:r>
              <a:rPr lang="ja-JP" altLang="en-US" b="1" i="0" u="sng" dirty="0">
                <a:solidFill>
                  <a:srgbClr val="FF0000"/>
                </a:solidFill>
                <a:effectLst/>
                <a:latin typeface="Meiryo UI" panose="020B0604030504040204" pitchFamily="50" charset="-128"/>
                <a:ea typeface="Meiryo UI" panose="020B0604030504040204" pitchFamily="50" charset="-128"/>
              </a:rPr>
              <a:t>・</a:t>
            </a:r>
            <a:r>
              <a:rPr lang="en-US" altLang="ja-JP" b="1" i="0" u="sng" dirty="0">
                <a:solidFill>
                  <a:srgbClr val="FF0000"/>
                </a:solidFill>
                <a:effectLst/>
                <a:latin typeface="Meiryo UI" panose="020B0604030504040204" pitchFamily="50" charset="-128"/>
                <a:ea typeface="Meiryo UI" panose="020B0604030504040204" pitchFamily="50" charset="-128"/>
              </a:rPr>
              <a:t>3</a:t>
            </a:r>
            <a:r>
              <a:rPr lang="ja-JP" altLang="en-US" b="1" i="0" u="sng" dirty="0">
                <a:solidFill>
                  <a:srgbClr val="FF0000"/>
                </a:solidFill>
                <a:effectLst/>
                <a:latin typeface="Meiryo UI" panose="020B0604030504040204" pitchFamily="50" charset="-128"/>
                <a:ea typeface="Meiryo UI" panose="020B0604030504040204" pitchFamily="50" charset="-128"/>
              </a:rPr>
              <a:t>・</a:t>
            </a:r>
            <a:r>
              <a:rPr lang="en-US" altLang="ja-JP" b="1" i="0" u="sng" dirty="0">
                <a:solidFill>
                  <a:srgbClr val="FF0000"/>
                </a:solidFill>
                <a:effectLst/>
                <a:latin typeface="Meiryo UI" panose="020B0604030504040204" pitchFamily="50" charset="-128"/>
                <a:ea typeface="Meiryo UI" panose="020B0604030504040204" pitchFamily="50" charset="-128"/>
              </a:rPr>
              <a:t>4</a:t>
            </a:r>
            <a:r>
              <a:rPr lang="ja-JP" altLang="en-US" b="1" i="0" u="sng" dirty="0">
                <a:solidFill>
                  <a:srgbClr val="FF0000"/>
                </a:solidFill>
                <a:effectLst/>
                <a:latin typeface="Meiryo UI" panose="020B0604030504040204" pitchFamily="50" charset="-128"/>
                <a:ea typeface="Meiryo UI" panose="020B0604030504040204" pitchFamily="50" charset="-128"/>
              </a:rPr>
              <a:t>の全て</a:t>
            </a:r>
            <a:r>
              <a:rPr lang="ja-JP" altLang="en-US" b="1" i="0" u="sng" dirty="0">
                <a:solidFill>
                  <a:srgbClr val="666666"/>
                </a:solidFill>
                <a:effectLst/>
                <a:latin typeface="Meiryo UI" panose="020B0604030504040204" pitchFamily="50" charset="-128"/>
                <a:ea typeface="Meiryo UI" panose="020B0604030504040204" pitchFamily="50" charset="-128"/>
              </a:rPr>
              <a:t>を行って</a:t>
            </a:r>
            <a:r>
              <a:rPr lang="ja-JP" altLang="en-US" b="1" u="sng" dirty="0">
                <a:solidFill>
                  <a:srgbClr val="666666"/>
                </a:solidFill>
                <a:latin typeface="Meiryo UI" panose="020B0604030504040204" pitchFamily="50" charset="-128"/>
                <a:ea typeface="Meiryo UI" panose="020B0604030504040204" pitchFamily="50" charset="-128"/>
              </a:rPr>
              <a:t>下さい</a:t>
            </a:r>
            <a:endParaRPr lang="en-US" altLang="ja-JP" b="1" u="sng" dirty="0">
              <a:solidFill>
                <a:srgbClr val="666666"/>
              </a:solidFill>
              <a:latin typeface="Meiryo UI" panose="020B0604030504040204" pitchFamily="50" charset="-128"/>
              <a:ea typeface="Meiryo UI" panose="020B0604030504040204" pitchFamily="50" charset="-128"/>
            </a:endParaRPr>
          </a:p>
          <a:p>
            <a:pPr algn="l">
              <a:buNone/>
            </a:pPr>
            <a:r>
              <a:rPr lang="en-US" altLang="ja-JP" b="0" i="0" dirty="0">
                <a:solidFill>
                  <a:srgbClr val="666666"/>
                </a:solidFill>
                <a:effectLst/>
                <a:latin typeface="Meiryo UI" panose="020B0604030504040204" pitchFamily="50" charset="-128"/>
                <a:ea typeface="Meiryo UI" panose="020B0604030504040204" pitchFamily="50" charset="-128"/>
              </a:rPr>
              <a:t>※</a:t>
            </a:r>
            <a:r>
              <a:rPr lang="ja-JP" altLang="en-US" b="0" i="0" dirty="0">
                <a:solidFill>
                  <a:srgbClr val="666666"/>
                </a:solidFill>
                <a:effectLst/>
                <a:latin typeface="Meiryo UI" panose="020B0604030504040204" pitchFamily="50" charset="-128"/>
                <a:ea typeface="Meiryo UI" panose="020B0604030504040204" pitchFamily="50" charset="-128"/>
              </a:rPr>
              <a:t>申込から</a:t>
            </a:r>
            <a:r>
              <a:rPr lang="en-US" altLang="ja-JP" b="1" i="0" dirty="0">
                <a:solidFill>
                  <a:srgbClr val="666666"/>
                </a:solidFill>
                <a:effectLst/>
                <a:latin typeface="Meiryo UI" panose="020B0604030504040204" pitchFamily="50" charset="-128"/>
                <a:ea typeface="Meiryo UI" panose="020B0604030504040204" pitchFamily="50" charset="-128"/>
              </a:rPr>
              <a:t>2</a:t>
            </a:r>
            <a:r>
              <a:rPr lang="ja-JP" altLang="en-US" b="1" i="0" dirty="0">
                <a:solidFill>
                  <a:srgbClr val="666666"/>
                </a:solidFill>
                <a:effectLst/>
                <a:latin typeface="Meiryo UI" panose="020B0604030504040204" pitchFamily="50" charset="-128"/>
                <a:ea typeface="Meiryo UI" panose="020B0604030504040204" pitchFamily="50" charset="-128"/>
              </a:rPr>
              <a:t>か月以内</a:t>
            </a:r>
            <a:r>
              <a:rPr lang="ja-JP" altLang="en-US" b="0" i="0" dirty="0">
                <a:solidFill>
                  <a:srgbClr val="666666"/>
                </a:solidFill>
                <a:effectLst/>
                <a:latin typeface="Meiryo UI" panose="020B0604030504040204" pitchFamily="50" charset="-128"/>
                <a:ea typeface="Meiryo UI" panose="020B0604030504040204" pitchFamily="50" charset="-128"/>
              </a:rPr>
              <a:t>に手続きを完了しない</a:t>
            </a:r>
            <a:endParaRPr lang="en-US" altLang="ja-JP" b="0" i="0" dirty="0">
              <a:solidFill>
                <a:srgbClr val="666666"/>
              </a:solidFill>
              <a:effectLst/>
              <a:latin typeface="Meiryo UI" panose="020B0604030504040204" pitchFamily="50" charset="-128"/>
              <a:ea typeface="Meiryo UI" panose="020B0604030504040204" pitchFamily="50" charset="-128"/>
            </a:endParaRPr>
          </a:p>
          <a:p>
            <a:pPr algn="l">
              <a:buNone/>
            </a:pPr>
            <a:r>
              <a:rPr lang="ja-JP" altLang="en-US" dirty="0">
                <a:solidFill>
                  <a:srgbClr val="666666"/>
                </a:solidFill>
                <a:latin typeface="Meiryo UI" panose="020B0604030504040204" pitchFamily="50" charset="-128"/>
                <a:ea typeface="Meiryo UI" panose="020B0604030504040204" pitchFamily="50" charset="-128"/>
              </a:rPr>
              <a:t>　 </a:t>
            </a:r>
            <a:r>
              <a:rPr lang="ja-JP" altLang="en-US" b="0" i="0" dirty="0">
                <a:solidFill>
                  <a:srgbClr val="666666"/>
                </a:solidFill>
                <a:effectLst/>
                <a:latin typeface="Meiryo UI" panose="020B0604030504040204" pitchFamily="50" charset="-128"/>
                <a:ea typeface="Meiryo UI" panose="020B0604030504040204" pitchFamily="50" charset="-128"/>
              </a:rPr>
              <a:t>場合、</a:t>
            </a:r>
            <a:r>
              <a:rPr lang="ja-JP" altLang="en-US" b="1" i="0" dirty="0">
                <a:solidFill>
                  <a:srgbClr val="666666"/>
                </a:solidFill>
                <a:effectLst/>
                <a:latin typeface="Meiryo UI" panose="020B0604030504040204" pitchFamily="50" charset="-128"/>
                <a:ea typeface="Meiryo UI" panose="020B0604030504040204" pitchFamily="50" charset="-128"/>
              </a:rPr>
              <a:t>入会申込みを一旦失効</a:t>
            </a:r>
            <a:r>
              <a:rPr lang="ja-JP" altLang="en-US" dirty="0">
                <a:solidFill>
                  <a:srgbClr val="666666"/>
                </a:solidFill>
                <a:latin typeface="Meiryo UI" panose="020B0604030504040204" pitchFamily="50" charset="-128"/>
                <a:ea typeface="Meiryo UI" panose="020B0604030504040204" pitchFamily="50" charset="-128"/>
              </a:rPr>
              <a:t>させます。</a:t>
            </a:r>
            <a:endParaRPr lang="ja-JP" altLang="en-US" b="0" i="0" dirty="0">
              <a:solidFill>
                <a:srgbClr val="666666"/>
              </a:solidFill>
              <a:effectLst/>
              <a:latin typeface="Meiryo UI" panose="020B0604030504040204" pitchFamily="50" charset="-128"/>
              <a:ea typeface="Meiryo UI" panose="020B0604030504040204" pitchFamily="50" charset="-128"/>
            </a:endParaRPr>
          </a:p>
        </p:txBody>
      </p:sp>
      <p:sp>
        <p:nvSpPr>
          <p:cNvPr id="5" name="矢印: 右 4">
            <a:extLst>
              <a:ext uri="{FF2B5EF4-FFF2-40B4-BE49-F238E27FC236}">
                <a16:creationId xmlns:a16="http://schemas.microsoft.com/office/drawing/2014/main" id="{0805A7AD-F1DA-C6AC-89E9-0009365A7D23}"/>
              </a:ext>
            </a:extLst>
          </p:cNvPr>
          <p:cNvSpPr/>
          <p:nvPr/>
        </p:nvSpPr>
        <p:spPr>
          <a:xfrm rot="20556503">
            <a:off x="1687397" y="4934815"/>
            <a:ext cx="6029097" cy="456831"/>
          </a:xfrm>
          <a:prstGeom prst="rightArrow">
            <a:avLst>
              <a:gd name="adj1" fmla="val 35372"/>
              <a:gd name="adj2" fmla="val 50000"/>
            </a:avLst>
          </a:prstGeom>
          <a:solidFill>
            <a:schemeClr val="accent5">
              <a:lumMod val="40000"/>
              <a:lumOff val="60000"/>
              <a:alpha val="62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50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グラフィック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10" name="タイトル 1">
            <a:extLst>
              <a:ext uri="{FF2B5EF4-FFF2-40B4-BE49-F238E27FC236}">
                <a16:creationId xmlns:a16="http://schemas.microsoft.com/office/drawing/2014/main" id="{F974E3F1-D56E-C92E-454B-3C1F40CA88FF}"/>
              </a:ext>
            </a:extLst>
          </p:cNvPr>
          <p:cNvSpPr>
            <a:spLocks noGrp="1"/>
          </p:cNvSpPr>
          <p:nvPr>
            <p:ph type="title"/>
          </p:nvPr>
        </p:nvSpPr>
        <p:spPr>
          <a:xfrm>
            <a:off x="1594196" y="129262"/>
            <a:ext cx="7078166" cy="1428223"/>
          </a:xfrm>
        </p:spPr>
        <p:txBody>
          <a:bodyPr rtlCol="0">
            <a:normAutofit/>
          </a:bodyPr>
          <a:lstStyle/>
          <a:p>
            <a:r>
              <a:rPr lang="ja-JP" altLang="en-US" sz="4800" b="1" dirty="0">
                <a:solidFill>
                  <a:schemeClr val="accent6">
                    <a:lumMod val="50000"/>
                  </a:schemeClr>
                </a:solidFill>
                <a:latin typeface="Meiryo UI" panose="020B0604030504040204" pitchFamily="50" charset="-128"/>
                <a:ea typeface="Meiryo UI" panose="020B0604030504040204" pitchFamily="50" charset="-128"/>
              </a:rPr>
              <a:t>理事幹事会への出席</a:t>
            </a:r>
          </a:p>
        </p:txBody>
      </p:sp>
      <p:sp>
        <p:nvSpPr>
          <p:cNvPr id="16" name="テキスト ボックス 15">
            <a:extLst>
              <a:ext uri="{FF2B5EF4-FFF2-40B4-BE49-F238E27FC236}">
                <a16:creationId xmlns:a16="http://schemas.microsoft.com/office/drawing/2014/main" id="{2926D965-1205-8F3E-AC1B-1F1AA46723E5}"/>
              </a:ext>
            </a:extLst>
          </p:cNvPr>
          <p:cNvSpPr txBox="1"/>
          <p:nvPr/>
        </p:nvSpPr>
        <p:spPr>
          <a:xfrm>
            <a:off x="325243" y="1492968"/>
            <a:ext cx="4448888" cy="584775"/>
          </a:xfrm>
          <a:prstGeom prst="rect">
            <a:avLst/>
          </a:prstGeom>
          <a:noFill/>
        </p:spPr>
        <p:txBody>
          <a:bodyPr wrap="square" rtlCol="0">
            <a:spAutoFit/>
          </a:bodyPr>
          <a:lstStyle/>
          <a:p>
            <a:pPr rtl="0"/>
            <a:r>
              <a:rPr lang="en-US" altLang="ja-JP" sz="32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【ASN</a:t>
            </a:r>
            <a:r>
              <a:rPr lang="ja-JP" altLang="en-US" sz="32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理事幹事会</a:t>
            </a:r>
            <a:r>
              <a:rPr lang="en-US" altLang="ja-JP" sz="32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32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とは</a:t>
            </a:r>
            <a:endParaRPr lang="en-US" altLang="ja-JP" sz="32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2" name="グラフィックス 1" descr="会議 単色塗りつぶし">
            <a:extLst>
              <a:ext uri="{FF2B5EF4-FFF2-40B4-BE49-F238E27FC236}">
                <a16:creationId xmlns:a16="http://schemas.microsoft.com/office/drawing/2014/main" id="{F7C881E5-1899-C192-A6F9-B96FA7066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243" y="67342"/>
            <a:ext cx="1339884" cy="1339884"/>
          </a:xfrm>
          <a:prstGeom prst="rect">
            <a:avLst/>
          </a:prstGeom>
        </p:spPr>
      </p:pic>
      <p:sp>
        <p:nvSpPr>
          <p:cNvPr id="3" name="正方形/長方形 2">
            <a:extLst>
              <a:ext uri="{FF2B5EF4-FFF2-40B4-BE49-F238E27FC236}">
                <a16:creationId xmlns:a16="http://schemas.microsoft.com/office/drawing/2014/main" id="{F3E2CED6-0D36-C88C-E658-C919D8AFA62B}"/>
              </a:ext>
            </a:extLst>
          </p:cNvPr>
          <p:cNvSpPr/>
          <p:nvPr/>
        </p:nvSpPr>
        <p:spPr>
          <a:xfrm>
            <a:off x="6641431" y="1407226"/>
            <a:ext cx="5303521" cy="40502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descr="会議 単色塗りつぶし">
            <a:extLst>
              <a:ext uri="{FF2B5EF4-FFF2-40B4-BE49-F238E27FC236}">
                <a16:creationId xmlns:a16="http://schemas.microsoft.com/office/drawing/2014/main" id="{02C0D295-66C4-815E-0EFA-32E2EC9AAE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8691" y="1143597"/>
            <a:ext cx="4898066" cy="4898066"/>
          </a:xfrm>
          <a:prstGeom prst="rect">
            <a:avLst/>
          </a:prstGeom>
        </p:spPr>
      </p:pic>
      <p:sp>
        <p:nvSpPr>
          <p:cNvPr id="19" name="テキスト ボックス 18">
            <a:extLst>
              <a:ext uri="{FF2B5EF4-FFF2-40B4-BE49-F238E27FC236}">
                <a16:creationId xmlns:a16="http://schemas.microsoft.com/office/drawing/2014/main" id="{CE659E6F-78DB-408C-CC49-1D75465289F2}"/>
              </a:ext>
            </a:extLst>
          </p:cNvPr>
          <p:cNvSpPr txBox="1"/>
          <p:nvPr/>
        </p:nvSpPr>
        <p:spPr>
          <a:xfrm>
            <a:off x="435509" y="5514623"/>
            <a:ext cx="11320982" cy="1200329"/>
          </a:xfrm>
          <a:prstGeom prst="rect">
            <a:avLst/>
          </a:prstGeom>
          <a:noFill/>
          <a:ln>
            <a:solidFill>
              <a:schemeClr val="accent6">
                <a:lumMod val="50000"/>
              </a:schemeClr>
            </a:solidFill>
          </a:ln>
        </p:spPr>
        <p:txBody>
          <a:bodyPr wrap="square">
            <a:spAutoFit/>
          </a:bodyPr>
          <a:lstStyle/>
          <a:p>
            <a:r>
              <a:rPr lang="en-US" altLang="ja-JP" sz="2400" dirty="0">
                <a:solidFill>
                  <a:schemeClr val="accent6">
                    <a:lumMod val="50000"/>
                  </a:schemeClr>
                </a:solidFill>
                <a:latin typeface="Meiryo UI" panose="020B0604030504040204" pitchFamily="50" charset="-128"/>
                <a:ea typeface="Meiryo UI" panose="020B0604030504040204" pitchFamily="50" charset="-128"/>
              </a:rPr>
              <a:t>【</a:t>
            </a:r>
            <a:r>
              <a:rPr lang="ja-JP" altLang="en-US" sz="2400" dirty="0">
                <a:solidFill>
                  <a:schemeClr val="accent6">
                    <a:lumMod val="50000"/>
                  </a:schemeClr>
                </a:solidFill>
                <a:latin typeface="Meiryo UI" panose="020B0604030504040204" pitchFamily="50" charset="-128"/>
                <a:ea typeface="Meiryo UI" panose="020B0604030504040204" pitchFamily="50" charset="-128"/>
              </a:rPr>
              <a:t>ＡＳＮ全体行事</a:t>
            </a:r>
            <a:r>
              <a:rPr lang="en-US" altLang="ja-JP" sz="2400" dirty="0">
                <a:solidFill>
                  <a:schemeClr val="accent6">
                    <a:lumMod val="50000"/>
                  </a:schemeClr>
                </a:solidFill>
                <a:latin typeface="Meiryo UI" panose="020B0604030504040204" pitchFamily="50" charset="-128"/>
                <a:ea typeface="Meiryo UI" panose="020B0604030504040204" pitchFamily="50" charset="-128"/>
              </a:rPr>
              <a:t>】</a:t>
            </a:r>
            <a:br>
              <a:rPr lang="ja-JP" altLang="en-US" sz="2400" dirty="0">
                <a:solidFill>
                  <a:schemeClr val="accent6">
                    <a:lumMod val="50000"/>
                  </a:schemeClr>
                </a:solidFill>
                <a:latin typeface="Meiryo UI" panose="020B0604030504040204" pitchFamily="50" charset="-128"/>
                <a:ea typeface="Meiryo UI" panose="020B0604030504040204" pitchFamily="50" charset="-128"/>
              </a:rPr>
            </a:br>
            <a:r>
              <a:rPr lang="ja-JP" altLang="en-US" sz="2400" b="0" i="0" dirty="0">
                <a:solidFill>
                  <a:schemeClr val="accent6">
                    <a:lumMod val="50000"/>
                  </a:schemeClr>
                </a:solidFill>
                <a:effectLst/>
                <a:latin typeface="Meiryo UI" panose="020B0604030504040204" pitchFamily="50" charset="-128"/>
                <a:ea typeface="Meiryo UI" panose="020B0604030504040204" pitchFamily="50" charset="-128"/>
              </a:rPr>
              <a:t>・定時会員総会（７月）　　・新規会員説明会（</a:t>
            </a:r>
            <a:r>
              <a:rPr lang="ja-JP" altLang="en-US" sz="2400" dirty="0">
                <a:solidFill>
                  <a:schemeClr val="accent6">
                    <a:lumMod val="50000"/>
                  </a:schemeClr>
                </a:solidFill>
                <a:latin typeface="Meiryo UI" panose="020B0604030504040204" pitchFamily="50" charset="-128"/>
                <a:ea typeface="Meiryo UI" panose="020B0604030504040204" pitchFamily="50" charset="-128"/>
              </a:rPr>
              <a:t>９月）　　・賀詞交歓会（１月）　　</a:t>
            </a:r>
            <a:br>
              <a:rPr lang="ja-JP" altLang="en-US" sz="2400" dirty="0">
                <a:solidFill>
                  <a:schemeClr val="accent6">
                    <a:lumMod val="50000"/>
                  </a:schemeClr>
                </a:solidFill>
                <a:latin typeface="Meiryo UI" panose="020B0604030504040204" pitchFamily="50" charset="-128"/>
                <a:ea typeface="Meiryo UI" panose="020B0604030504040204" pitchFamily="50" charset="-128"/>
              </a:rPr>
            </a:br>
            <a:r>
              <a:rPr lang="ja-JP" altLang="en-US" sz="2400" b="0" i="0" dirty="0">
                <a:solidFill>
                  <a:schemeClr val="accent6">
                    <a:lumMod val="50000"/>
                  </a:schemeClr>
                </a:solidFill>
                <a:effectLst/>
                <a:latin typeface="Meiryo UI" panose="020B0604030504040204" pitchFamily="50" charset="-128"/>
                <a:ea typeface="Meiryo UI" panose="020B0604030504040204" pitchFamily="50" charset="-128"/>
              </a:rPr>
              <a:t>・レクリエーション（春・秋）　  ・イベント</a:t>
            </a:r>
            <a:endParaRPr lang="ja-JP" altLang="en-US" sz="24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D7D5072-A14F-EEE2-41AE-9BD163EC00F5}"/>
              </a:ext>
            </a:extLst>
          </p:cNvPr>
          <p:cNvSpPr txBox="1"/>
          <p:nvPr/>
        </p:nvSpPr>
        <p:spPr>
          <a:xfrm>
            <a:off x="435509" y="2214749"/>
            <a:ext cx="10232574" cy="1200329"/>
          </a:xfrm>
          <a:prstGeom prst="rect">
            <a:avLst/>
          </a:prstGeom>
          <a:noFill/>
        </p:spPr>
        <p:txBody>
          <a:bodyPr wrap="square">
            <a:spAutoFit/>
          </a:bodyPr>
          <a:lstStyle/>
          <a:p>
            <a:pPr>
              <a:buNone/>
            </a:pPr>
            <a:r>
              <a:rPr lang="ja-JP" altLang="en-US" sz="2400" b="1" dirty="0">
                <a:effectLst/>
                <a:latin typeface="Meiryo UI" panose="020B0604030504040204" pitchFamily="50" charset="-128"/>
                <a:ea typeface="Meiryo UI" panose="020B0604030504040204" pitchFamily="50" charset="-128"/>
                <a:cs typeface="ＭＳ Ｐゴシック" panose="020B0600070205080204" pitchFamily="50" charset="-128"/>
              </a:rPr>
              <a:t>★１年間（年度：７月の</a:t>
            </a:r>
            <a:r>
              <a:rPr lang="en-US" altLang="ja-JP" sz="2400" b="1" dirty="0">
                <a:latin typeface="Meiryo UI" panose="020B0604030504040204" pitchFamily="50" charset="-128"/>
                <a:ea typeface="Meiryo UI" panose="020B0604030504040204" pitchFamily="50" charset="-128"/>
              </a:rPr>
              <a:t>ASN</a:t>
            </a:r>
            <a:r>
              <a:rPr lang="ja-JP" altLang="ja-JP" sz="2400" b="1" dirty="0">
                <a:latin typeface="Meiryo UI" panose="020B0604030504040204" pitchFamily="50" charset="-128"/>
                <a:ea typeface="Meiryo UI" panose="020B0604030504040204" pitchFamily="50" charset="-128"/>
              </a:rPr>
              <a:t>定時総会</a:t>
            </a:r>
            <a:r>
              <a:rPr lang="ja-JP" altLang="en-US" sz="2400" b="1" dirty="0">
                <a:latin typeface="Meiryo UI" panose="020B0604030504040204" pitchFamily="50" charset="-128"/>
                <a:ea typeface="Meiryo UI" panose="020B0604030504040204" pitchFamily="50" charset="-128"/>
              </a:rPr>
              <a:t>から１年間）で</a:t>
            </a:r>
            <a:endParaRPr lang="en-US" altLang="ja-JP" sz="2400" b="1" dirty="0">
              <a:latin typeface="Meiryo UI" panose="020B0604030504040204" pitchFamily="50" charset="-128"/>
              <a:ea typeface="Meiryo UI" panose="020B0604030504040204" pitchFamily="50" charset="-128"/>
            </a:endParaRPr>
          </a:p>
          <a:p>
            <a:pPr>
              <a:buNone/>
            </a:pPr>
            <a:r>
              <a:rPr lang="ja-JP" altLang="en-US" sz="2400" b="1" dirty="0">
                <a:latin typeface="Meiryo UI" panose="020B0604030504040204" pitchFamily="50" charset="-128"/>
                <a:ea typeface="Meiryo UI" panose="020B0604030504040204" pitchFamily="50" charset="-128"/>
              </a:rPr>
              <a:t>　 ７回（７月、９月、１０月、１２月、１月、３月、５月）開催されます。</a:t>
            </a:r>
            <a:endParaRPr lang="en-US" altLang="ja-JP" sz="2400" b="1" dirty="0">
              <a:latin typeface="Meiryo UI" panose="020B0604030504040204" pitchFamily="50" charset="-128"/>
              <a:ea typeface="Meiryo UI" panose="020B0604030504040204" pitchFamily="50" charset="-128"/>
            </a:endParaRPr>
          </a:p>
          <a:p>
            <a:pPr>
              <a:buNone/>
            </a:pPr>
            <a:r>
              <a:rPr lang="ja-JP" altLang="en-US" sz="2400" dirty="0">
                <a:effectLst/>
                <a:latin typeface="Meiryo UI" panose="020B0604030504040204" pitchFamily="50" charset="-128"/>
                <a:ea typeface="Meiryo UI" panose="020B0604030504040204" pitchFamily="50" charset="-128"/>
                <a:cs typeface="ＭＳ Ｐゴシック" panose="020B0600070205080204" pitchFamily="50" charset="-128"/>
              </a:rPr>
              <a:t>（７月、１月の理事幹事会に関しては、下記全体行事の際に開催予定です）</a:t>
            </a:r>
            <a:endParaRPr lang="ja-JP" altLang="ja-JP" sz="2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875AC155-3E33-7E2B-9E7E-00E1C00C45FF}"/>
              </a:ext>
            </a:extLst>
          </p:cNvPr>
          <p:cNvSpPr txBox="1"/>
          <p:nvPr/>
        </p:nvSpPr>
        <p:spPr>
          <a:xfrm>
            <a:off x="435510" y="3552084"/>
            <a:ext cx="11756490" cy="1200329"/>
          </a:xfrm>
          <a:prstGeom prst="rect">
            <a:avLst/>
          </a:prstGeom>
          <a:noFill/>
        </p:spPr>
        <p:txBody>
          <a:bodyPr wrap="square">
            <a:spAutoFit/>
          </a:bodyPr>
          <a:lstStyle/>
          <a:p>
            <a:pPr>
              <a:buNone/>
            </a:pPr>
            <a:r>
              <a:rPr lang="ja-JP" altLang="en-US" sz="2400" b="1" dirty="0">
                <a:effectLst/>
                <a:latin typeface="Meiryo UI" panose="020B0604030504040204" pitchFamily="50" charset="-128"/>
                <a:ea typeface="Meiryo UI" panose="020B0604030504040204" pitchFamily="50" charset="-128"/>
                <a:cs typeface="ＭＳ Ｐゴシック" panose="020B0600070205080204" pitchFamily="50" charset="-128"/>
              </a:rPr>
              <a:t>★原則、名古屋市内の会議室を借りて、対面で会議を行います。</a:t>
            </a:r>
            <a:endParaRPr lang="en-US" altLang="ja-JP" sz="2400" b="1"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buNone/>
            </a:pPr>
            <a:r>
              <a:rPr lang="ja-JP" altLang="en-US" sz="2400" dirty="0">
                <a:latin typeface="Meiryo UI" panose="020B0604030504040204" pitchFamily="50" charset="-128"/>
                <a:ea typeface="Meiryo UI" panose="020B0604030504040204" pitchFamily="50" charset="-128"/>
              </a:rPr>
              <a:t>（新型コロナウイルス感染症等の生命・健康を害する恐れのある状況や、自然災害による生命の</a:t>
            </a:r>
            <a:endParaRPr lang="en-US" altLang="ja-JP" sz="2400" dirty="0">
              <a:latin typeface="Meiryo UI" panose="020B0604030504040204" pitchFamily="50" charset="-128"/>
              <a:ea typeface="Meiryo UI" panose="020B0604030504040204" pitchFamily="50" charset="-128"/>
            </a:endParaRPr>
          </a:p>
          <a:p>
            <a:pPr>
              <a:buNone/>
            </a:pPr>
            <a:r>
              <a:rPr lang="ja-JP" altLang="en-US" sz="2400" dirty="0">
                <a:latin typeface="Meiryo UI" panose="020B0604030504040204" pitchFamily="50" charset="-128"/>
                <a:ea typeface="Meiryo UI" panose="020B0604030504040204" pitchFamily="50" charset="-128"/>
              </a:rPr>
              <a:t>　 危険を伴う状況が見られる場合は、中止、または、</a:t>
            </a:r>
            <a:r>
              <a:rPr lang="en-US" altLang="ja-JP" sz="2400" dirty="0">
                <a:latin typeface="Meiryo UI" panose="020B0604030504040204" pitchFamily="50" charset="-128"/>
                <a:ea typeface="Meiryo UI" panose="020B0604030504040204" pitchFamily="50" charset="-128"/>
              </a:rPr>
              <a:t>ZOOM</a:t>
            </a:r>
            <a:r>
              <a:rPr lang="ja-JP" altLang="en-US" sz="2400" dirty="0">
                <a:latin typeface="Meiryo UI" panose="020B0604030504040204" pitchFamily="50" charset="-128"/>
                <a:ea typeface="Meiryo UI" panose="020B0604030504040204" pitchFamily="50" charset="-128"/>
              </a:rPr>
              <a:t>等によるオンライン開催もあります）</a:t>
            </a:r>
            <a:endParaRPr lang="ja-JP" altLang="ja-JP" sz="2400"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3AF96980-D8CA-E946-DE96-C5B865736D7F}"/>
              </a:ext>
            </a:extLst>
          </p:cNvPr>
          <p:cNvSpPr txBox="1"/>
          <p:nvPr/>
        </p:nvSpPr>
        <p:spPr>
          <a:xfrm>
            <a:off x="435509" y="4903367"/>
            <a:ext cx="10232574" cy="461665"/>
          </a:xfrm>
          <a:prstGeom prst="rect">
            <a:avLst/>
          </a:prstGeom>
          <a:noFill/>
        </p:spPr>
        <p:txBody>
          <a:bodyPr wrap="square">
            <a:spAutoFit/>
          </a:bodyPr>
          <a:lstStyle/>
          <a:p>
            <a:pPr>
              <a:buNone/>
            </a:pPr>
            <a:r>
              <a:rPr lang="ja-JP" altLang="en-US" sz="2400" b="1"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400" b="1" dirty="0">
                <a:latin typeface="Meiryo UI" panose="020B0604030504040204" pitchFamily="50" charset="-128"/>
                <a:ea typeface="Meiryo UI" panose="020B0604030504040204" pitchFamily="50" charset="-128"/>
                <a:cs typeface="ＭＳ Ｐゴシック" panose="020B0600070205080204" pitchFamily="50" charset="-128"/>
              </a:rPr>
              <a:t>代表幹事が出席できない場合は、運営幹事による代理出席も可能です。</a:t>
            </a:r>
            <a:endParaRPr lang="ja-JP" altLang="ja-JP" sz="2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38165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グラフィック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10" name="タイトル 1">
            <a:extLst>
              <a:ext uri="{FF2B5EF4-FFF2-40B4-BE49-F238E27FC236}">
                <a16:creationId xmlns:a16="http://schemas.microsoft.com/office/drawing/2014/main" id="{EBCE81F0-9D63-DE47-CF41-60A405115B70}"/>
              </a:ext>
            </a:extLst>
          </p:cNvPr>
          <p:cNvSpPr>
            <a:spLocks noGrp="1"/>
          </p:cNvSpPr>
          <p:nvPr>
            <p:ph type="title"/>
          </p:nvPr>
        </p:nvSpPr>
        <p:spPr>
          <a:xfrm>
            <a:off x="1884989" y="659262"/>
            <a:ext cx="5413597" cy="906586"/>
          </a:xfrm>
        </p:spPr>
        <p:txBody>
          <a:bodyPr rtlCol="0">
            <a:normAutofit/>
          </a:bodyPr>
          <a:lstStyle/>
          <a:p>
            <a:r>
              <a:rPr lang="ja-JP" altLang="en-US" sz="4800" b="1" dirty="0">
                <a:solidFill>
                  <a:schemeClr val="accent2">
                    <a:lumMod val="75000"/>
                  </a:schemeClr>
                </a:solidFill>
                <a:latin typeface="Meiryo UI" panose="020B0604030504040204" pitchFamily="50" charset="-128"/>
                <a:ea typeface="Meiryo UI" panose="020B0604030504040204" pitchFamily="50" charset="-128"/>
              </a:rPr>
              <a:t>メンバーの相談役</a:t>
            </a:r>
          </a:p>
        </p:txBody>
      </p:sp>
      <p:sp>
        <p:nvSpPr>
          <p:cNvPr id="2" name="正方形/長方形 1">
            <a:extLst>
              <a:ext uri="{FF2B5EF4-FFF2-40B4-BE49-F238E27FC236}">
                <a16:creationId xmlns:a16="http://schemas.microsoft.com/office/drawing/2014/main" id="{0ABD52DD-1227-48EB-58E2-1D6DC4BC08C3}"/>
              </a:ext>
            </a:extLst>
          </p:cNvPr>
          <p:cNvSpPr/>
          <p:nvPr/>
        </p:nvSpPr>
        <p:spPr>
          <a:xfrm>
            <a:off x="6641431" y="1565848"/>
            <a:ext cx="4937760" cy="37664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グラフィックス 2" descr="質問 単色塗りつぶし">
            <a:extLst>
              <a:ext uri="{FF2B5EF4-FFF2-40B4-BE49-F238E27FC236}">
                <a16:creationId xmlns:a16="http://schemas.microsoft.com/office/drawing/2014/main" id="{476298E9-A521-F956-49CA-47F3753246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53" y="188799"/>
            <a:ext cx="1510036" cy="1510036"/>
          </a:xfrm>
          <a:prstGeom prst="rect">
            <a:avLst/>
          </a:prstGeom>
        </p:spPr>
      </p:pic>
      <p:pic>
        <p:nvPicPr>
          <p:cNvPr id="6" name="グラフィックス 5" descr="質問 単色塗りつぶし">
            <a:extLst>
              <a:ext uri="{FF2B5EF4-FFF2-40B4-BE49-F238E27FC236}">
                <a16:creationId xmlns:a16="http://schemas.microsoft.com/office/drawing/2014/main" id="{DC1E3602-128D-5F01-B9E6-0E8243B57B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70433" y="1174282"/>
            <a:ext cx="4770726" cy="4770726"/>
          </a:xfrm>
          <a:prstGeom prst="rect">
            <a:avLst/>
          </a:prstGeom>
        </p:spPr>
      </p:pic>
      <p:sp>
        <p:nvSpPr>
          <p:cNvPr id="18" name="テキスト ボックス 17">
            <a:extLst>
              <a:ext uri="{FF2B5EF4-FFF2-40B4-BE49-F238E27FC236}">
                <a16:creationId xmlns:a16="http://schemas.microsoft.com/office/drawing/2014/main" id="{4D8CE014-E380-CFF5-4CC5-5C927800A034}"/>
              </a:ext>
            </a:extLst>
          </p:cNvPr>
          <p:cNvSpPr txBox="1"/>
          <p:nvPr/>
        </p:nvSpPr>
        <p:spPr>
          <a:xfrm>
            <a:off x="374954" y="2056780"/>
            <a:ext cx="8595792" cy="1077218"/>
          </a:xfrm>
          <a:prstGeom prst="rect">
            <a:avLst/>
          </a:prstGeom>
          <a:noFill/>
        </p:spPr>
        <p:txBody>
          <a:bodyPr wrap="square" rtlCol="0">
            <a:spAutoFit/>
          </a:bodyPr>
          <a:lstStyle/>
          <a:p>
            <a:pPr rtl="0"/>
            <a:r>
              <a:rPr lang="ja-JP" altLang="en-US" sz="32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ＭＦ内メンバーからの相談や問い合わせがあれば、</a:t>
            </a:r>
            <a:endParaRPr lang="en-US" altLang="ja-JP" sz="32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rtl="0"/>
            <a:r>
              <a:rPr lang="ja-JP" altLang="en-US" sz="32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基本的に代表幹事が受け、回答して下さい</a:t>
            </a:r>
          </a:p>
        </p:txBody>
      </p:sp>
      <p:sp>
        <p:nvSpPr>
          <p:cNvPr id="19" name="テキスト ボックス 18">
            <a:extLst>
              <a:ext uri="{FF2B5EF4-FFF2-40B4-BE49-F238E27FC236}">
                <a16:creationId xmlns:a16="http://schemas.microsoft.com/office/drawing/2014/main" id="{A1BA8193-E766-80A1-7F7C-9EF781B42EAD}"/>
              </a:ext>
            </a:extLst>
          </p:cNvPr>
          <p:cNvSpPr txBox="1"/>
          <p:nvPr/>
        </p:nvSpPr>
        <p:spPr>
          <a:xfrm>
            <a:off x="374953" y="3493170"/>
            <a:ext cx="11415994" cy="3046988"/>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★ＭＦ内での問題や相談、困りごと等は基本的には、代表幹事が受け、運営幹事と</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協力して、対応に努めて下さい。</a:t>
            </a:r>
            <a:endParaRPr lang="en-US" altLang="ja-JP" sz="2400" b="1"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（各ＭＦの自治の下、ＭＦ内の状況を正しく把握する為、一次受付は代表幹事にお願い</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しています）</a:t>
            </a:r>
            <a:endParaRPr lang="en-US" altLang="ja-JP" sz="2400" dirty="0">
              <a:latin typeface="Meiryo UI" panose="020B0604030504040204" pitchFamily="50" charset="-128"/>
              <a:ea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ただし、ＭＦ内での対応・解決が困難である、ＭＦ内での判断がつかない、他の理事幹</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事に相談して決めたい、ＡＳＮとして会全体の問題である、等の場合、</a:t>
            </a:r>
            <a:endParaRPr lang="en-US" altLang="ja-JP" sz="2400" b="1" dirty="0">
              <a:latin typeface="Meiryo UI" panose="020B0604030504040204" pitchFamily="50" charset="-128"/>
              <a:ea typeface="Meiryo UI" panose="020B0604030504040204" pitchFamily="50" charset="-128"/>
            </a:endParaRPr>
          </a:p>
          <a:p>
            <a:r>
              <a:rPr lang="ja-JP" altLang="en-US" sz="2400" b="1" dirty="0">
                <a:solidFill>
                  <a:srgbClr val="FF0000"/>
                </a:solidFill>
                <a:latin typeface="Meiryo UI" panose="020B0604030504040204" pitchFamily="50" charset="-128"/>
                <a:ea typeface="Meiryo UI" panose="020B0604030504040204" pitchFamily="50" charset="-128"/>
              </a:rPr>
              <a:t>　 いつでもお気軽に、五役、または、理事にご相談下さい。</a:t>
            </a:r>
            <a:endParaRPr lang="en-US" altLang="ja-JP"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489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グラフィック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11" name="タイトル 1">
            <a:extLst>
              <a:ext uri="{FF2B5EF4-FFF2-40B4-BE49-F238E27FC236}">
                <a16:creationId xmlns:a16="http://schemas.microsoft.com/office/drawing/2014/main" id="{42A4317D-47B3-92D3-1D80-AB3AFBE251FD}"/>
              </a:ext>
            </a:extLst>
          </p:cNvPr>
          <p:cNvSpPr>
            <a:spLocks noGrp="1"/>
          </p:cNvSpPr>
          <p:nvPr>
            <p:ph type="title"/>
          </p:nvPr>
        </p:nvSpPr>
        <p:spPr>
          <a:xfrm>
            <a:off x="1854080" y="405656"/>
            <a:ext cx="7732682" cy="1097280"/>
          </a:xfrm>
        </p:spPr>
        <p:txBody>
          <a:bodyPr rtlCol="0">
            <a:normAutofit/>
          </a:bodyPr>
          <a:lstStyle/>
          <a:p>
            <a:r>
              <a:rPr lang="en-US" altLang="ja-JP" sz="4800" b="1" dirty="0">
                <a:solidFill>
                  <a:schemeClr val="accent1">
                    <a:lumMod val="50000"/>
                  </a:schemeClr>
                </a:solidFill>
                <a:latin typeface="Meiryo UI" panose="020B0604030504040204" pitchFamily="50" charset="-128"/>
                <a:ea typeface="Meiryo UI" panose="020B0604030504040204" pitchFamily="50" charset="-128"/>
              </a:rPr>
              <a:t>ASN</a:t>
            </a:r>
            <a:r>
              <a:rPr lang="ja-JP" altLang="en-US" sz="4800" b="1" dirty="0">
                <a:solidFill>
                  <a:schemeClr val="accent1">
                    <a:lumMod val="50000"/>
                  </a:schemeClr>
                </a:solidFill>
                <a:latin typeface="Meiryo UI" panose="020B0604030504040204" pitchFamily="50" charset="-128"/>
                <a:ea typeface="Meiryo UI" panose="020B0604030504040204" pitchFamily="50" charset="-128"/>
              </a:rPr>
              <a:t>全体運営に対する協力</a:t>
            </a:r>
          </a:p>
        </p:txBody>
      </p:sp>
      <p:sp>
        <p:nvSpPr>
          <p:cNvPr id="2" name="正方形/長方形 1">
            <a:extLst>
              <a:ext uri="{FF2B5EF4-FFF2-40B4-BE49-F238E27FC236}">
                <a16:creationId xmlns:a16="http://schemas.microsoft.com/office/drawing/2014/main" id="{67B4A051-5CA9-F59C-4A3E-5F10305AE4D2}"/>
              </a:ext>
            </a:extLst>
          </p:cNvPr>
          <p:cNvSpPr/>
          <p:nvPr/>
        </p:nvSpPr>
        <p:spPr>
          <a:xfrm>
            <a:off x="7307766" y="1477477"/>
            <a:ext cx="4142894" cy="423511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グラフィックス 5" descr="グループの成功 単色塗りつぶし">
            <a:extLst>
              <a:ext uri="{FF2B5EF4-FFF2-40B4-BE49-F238E27FC236}">
                <a16:creationId xmlns:a16="http://schemas.microsoft.com/office/drawing/2014/main" id="{0008A1AE-DE29-1CCA-E3FA-F3273E98DC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179" y="289635"/>
            <a:ext cx="1420286" cy="1420286"/>
          </a:xfrm>
          <a:prstGeom prst="rect">
            <a:avLst/>
          </a:prstGeom>
        </p:spPr>
      </p:pic>
      <p:pic>
        <p:nvPicPr>
          <p:cNvPr id="3" name="グラフィックス 2" descr="グループの成功 単色塗りつぶし">
            <a:extLst>
              <a:ext uri="{FF2B5EF4-FFF2-40B4-BE49-F238E27FC236}">
                <a16:creationId xmlns:a16="http://schemas.microsoft.com/office/drawing/2014/main" id="{43667949-F006-B3B5-530C-19C2CD22FC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76712" y="1151617"/>
            <a:ext cx="4890046" cy="4890046"/>
          </a:xfrm>
          <a:prstGeom prst="rect">
            <a:avLst/>
          </a:prstGeom>
        </p:spPr>
      </p:pic>
      <p:sp>
        <p:nvSpPr>
          <p:cNvPr id="14" name="テキスト ボックス 13">
            <a:extLst>
              <a:ext uri="{FF2B5EF4-FFF2-40B4-BE49-F238E27FC236}">
                <a16:creationId xmlns:a16="http://schemas.microsoft.com/office/drawing/2014/main" id="{A1B15D73-A4BC-B572-F241-8252580995E0}"/>
              </a:ext>
            </a:extLst>
          </p:cNvPr>
          <p:cNvSpPr txBox="1"/>
          <p:nvPr/>
        </p:nvSpPr>
        <p:spPr>
          <a:xfrm>
            <a:off x="477641" y="1846483"/>
            <a:ext cx="7569079" cy="584775"/>
          </a:xfrm>
          <a:prstGeom prst="rect">
            <a:avLst/>
          </a:prstGeom>
          <a:noFill/>
        </p:spPr>
        <p:txBody>
          <a:bodyPr wrap="square" rtlCol="0">
            <a:spAutoFit/>
          </a:bodyPr>
          <a:lstStyle/>
          <a:p>
            <a:pPr rtl="0"/>
            <a:r>
              <a:rPr lang="en-US" altLang="ja-JP" sz="3200" b="1" dirty="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rPr>
              <a:t>ASN</a:t>
            </a:r>
            <a:r>
              <a:rPr lang="ja-JP" altLang="en-US" sz="3200" b="1" dirty="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rPr>
              <a:t>という会全体の運営にご協力下さい</a:t>
            </a:r>
          </a:p>
        </p:txBody>
      </p:sp>
      <p:sp>
        <p:nvSpPr>
          <p:cNvPr id="18" name="テキスト ボックス 17">
            <a:extLst>
              <a:ext uri="{FF2B5EF4-FFF2-40B4-BE49-F238E27FC236}">
                <a16:creationId xmlns:a16="http://schemas.microsoft.com/office/drawing/2014/main" id="{21D2BB2E-B927-F01F-15D0-C682DA25F39B}"/>
              </a:ext>
            </a:extLst>
          </p:cNvPr>
          <p:cNvSpPr txBox="1"/>
          <p:nvPr/>
        </p:nvSpPr>
        <p:spPr>
          <a:xfrm>
            <a:off x="554850" y="4736887"/>
            <a:ext cx="10895810" cy="1938992"/>
          </a:xfrm>
          <a:prstGeom prst="rect">
            <a:avLst/>
          </a:prstGeom>
          <a:noFill/>
          <a:ln w="12700">
            <a:solidFill>
              <a:schemeClr val="accent6">
                <a:lumMod val="50000"/>
              </a:schemeClr>
            </a:solidFill>
          </a:ln>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ASN</a:t>
            </a:r>
            <a:r>
              <a:rPr lang="ja-JP" altLang="en-US" sz="2400" b="1" dirty="0">
                <a:latin typeface="Meiryo UI" panose="020B0604030504040204" pitchFamily="50" charset="-128"/>
                <a:ea typeface="Meiryo UI" panose="020B0604030504040204" pitchFamily="50" charset="-128"/>
              </a:rPr>
              <a:t>は、親睦・知識向上・相互発展の目的のもと、愛知・岐阜・三重の士業により、</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勉強会、懇親会等を続けることで発展してきた団体で、会員総数</a:t>
            </a:r>
            <a:r>
              <a:rPr lang="en-US" altLang="ja-JP" sz="2400" b="1" dirty="0">
                <a:latin typeface="Meiryo UI" panose="020B0604030504040204" pitchFamily="50" charset="-128"/>
                <a:ea typeface="Meiryo UI" panose="020B0604030504040204" pitchFamily="50" charset="-128"/>
              </a:rPr>
              <a:t>850</a:t>
            </a:r>
            <a:r>
              <a:rPr lang="ja-JP" altLang="en-US" sz="2400" b="1" dirty="0">
                <a:latin typeface="Meiryo UI" panose="020B0604030504040204" pitchFamily="50" charset="-128"/>
                <a:ea typeface="Meiryo UI" panose="020B0604030504040204" pitchFamily="50" charset="-128"/>
              </a:rPr>
              <a:t>名を超える</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大きな団体へと成長し続けています。（</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8</a:t>
            </a:r>
            <a:r>
              <a:rPr lang="ja-JP" altLang="en-US" sz="2400" b="1" dirty="0">
                <a:latin typeface="Meiryo UI" panose="020B0604030504040204" pitchFamily="50" charset="-128"/>
                <a:ea typeface="Meiryo UI" panose="020B0604030504040204" pitchFamily="50" charset="-128"/>
              </a:rPr>
              <a:t>月現在）</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代表幹事の皆さまには、その大きな団体を支える</a:t>
            </a:r>
            <a:r>
              <a:rPr lang="ja-JP" altLang="en-US" sz="2400" b="1" dirty="0">
                <a:solidFill>
                  <a:srgbClr val="FF0000"/>
                </a:solidFill>
                <a:latin typeface="Meiryo UI" panose="020B0604030504040204" pitchFamily="50" charset="-128"/>
                <a:ea typeface="Meiryo UI" panose="020B0604030504040204" pitchFamily="50" charset="-128"/>
              </a:rPr>
              <a:t>重要な役割として、</a:t>
            </a:r>
            <a:endParaRPr lang="en-US" altLang="ja-JP" sz="2400" b="1" dirty="0">
              <a:solidFill>
                <a:srgbClr val="FF0000"/>
              </a:solidFill>
              <a:latin typeface="Meiryo UI" panose="020B0604030504040204" pitchFamily="50" charset="-128"/>
              <a:ea typeface="Meiryo UI" panose="020B0604030504040204" pitchFamily="50" charset="-128"/>
            </a:endParaRPr>
          </a:p>
          <a:p>
            <a:r>
              <a:rPr lang="ja-JP" altLang="en-US" sz="2400" b="1" dirty="0">
                <a:solidFill>
                  <a:srgbClr val="FF0000"/>
                </a:solidFill>
                <a:latin typeface="Meiryo UI" panose="020B0604030504040204" pitchFamily="50" charset="-128"/>
                <a:ea typeface="Meiryo UI" panose="020B0604030504040204" pitchFamily="50" charset="-128"/>
              </a:rPr>
              <a:t>　 </a:t>
            </a:r>
            <a:r>
              <a:rPr lang="en-US" altLang="ja-JP" sz="2400" b="1" dirty="0">
                <a:solidFill>
                  <a:srgbClr val="FF0000"/>
                </a:solidFill>
                <a:latin typeface="Meiryo UI" panose="020B0604030504040204" pitchFamily="50" charset="-128"/>
                <a:ea typeface="Meiryo UI" panose="020B0604030504040204" pitchFamily="50" charset="-128"/>
              </a:rPr>
              <a:t>ASN</a:t>
            </a:r>
            <a:r>
              <a:rPr lang="ja-JP" altLang="en-US" sz="2400" b="1" dirty="0">
                <a:solidFill>
                  <a:srgbClr val="FF0000"/>
                </a:solidFill>
                <a:latin typeface="Meiryo UI" panose="020B0604030504040204" pitchFamily="50" charset="-128"/>
                <a:ea typeface="Meiryo UI" panose="020B0604030504040204" pitchFamily="50" charset="-128"/>
              </a:rPr>
              <a:t>全体の運営にご理解・ご協力下さい。</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93484F5-486C-26A6-0DB1-B0F2184B9995}"/>
              </a:ext>
            </a:extLst>
          </p:cNvPr>
          <p:cNvSpPr txBox="1"/>
          <p:nvPr/>
        </p:nvSpPr>
        <p:spPr>
          <a:xfrm>
            <a:off x="154004" y="2700985"/>
            <a:ext cx="10580330" cy="830997"/>
          </a:xfrm>
          <a:prstGeom prst="rect">
            <a:avLst/>
          </a:prstGeom>
          <a:noFill/>
          <a:ln w="12700">
            <a:noFill/>
          </a:ln>
        </p:spPr>
        <p:txBody>
          <a:bodyPr wrap="square">
            <a:spAutoFit/>
          </a:bodyPr>
          <a:lstStyle/>
          <a:p>
            <a:r>
              <a:rPr lang="ja-JP" altLang="en-US" sz="2400" b="1" dirty="0">
                <a:latin typeface="Meiryo UI" panose="020B0604030504040204" pitchFamily="50" charset="-128"/>
                <a:ea typeface="Meiryo UI" panose="020B0604030504040204" pitchFamily="50" charset="-128"/>
              </a:rPr>
              <a:t>   ★勉強会開催時に、ＭＦメンバーに</a:t>
            </a:r>
            <a:r>
              <a:rPr lang="en-US" altLang="ja-JP" sz="2400" b="1" dirty="0">
                <a:latin typeface="Meiryo UI" panose="020B0604030504040204" pitchFamily="50" charset="-128"/>
                <a:ea typeface="Meiryo UI" panose="020B0604030504040204" pitchFamily="50" charset="-128"/>
              </a:rPr>
              <a:t>ASN</a:t>
            </a:r>
            <a:r>
              <a:rPr lang="ja-JP" altLang="en-US" sz="2400" b="1" dirty="0">
                <a:latin typeface="Meiryo UI" panose="020B0604030504040204" pitchFamily="50" charset="-128"/>
                <a:ea typeface="Meiryo UI" panose="020B0604030504040204" pitchFamily="50" charset="-128"/>
              </a:rPr>
              <a:t>会全体行事の告知をして下さい。</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（ＭＦグーループＬＩＮＥやＭＦメーリングリスト等でも可）</a:t>
            </a:r>
            <a:endParaRPr lang="en-US" altLang="ja-JP" sz="2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10E5FA7-8B01-5B99-010B-EE787E1AC756}"/>
              </a:ext>
            </a:extLst>
          </p:cNvPr>
          <p:cNvSpPr txBox="1"/>
          <p:nvPr/>
        </p:nvSpPr>
        <p:spPr>
          <a:xfrm>
            <a:off x="154004" y="3667445"/>
            <a:ext cx="11964202" cy="830997"/>
          </a:xfrm>
          <a:prstGeom prst="rect">
            <a:avLst/>
          </a:prstGeom>
          <a:noFill/>
          <a:ln w="12700">
            <a:noFill/>
          </a:ln>
        </p:spPr>
        <p:txBody>
          <a:bodyPr wrap="square">
            <a:spAutoFit/>
          </a:bodyPr>
          <a:lstStyle/>
          <a:p>
            <a:r>
              <a:rPr lang="ja-JP" altLang="en-US" sz="2400" b="1" dirty="0">
                <a:latin typeface="Meiryo UI" panose="020B0604030504040204" pitchFamily="50" charset="-128"/>
                <a:ea typeface="Meiryo UI" panose="020B0604030504040204" pitchFamily="50" charset="-128"/>
              </a:rPr>
              <a:t>   ★各ＭＦ活動内容の</a:t>
            </a:r>
            <a:r>
              <a:rPr lang="ja-JP" altLang="en-US" sz="2400" b="1">
                <a:latin typeface="Meiryo UI" panose="020B0604030504040204" pitchFamily="50" charset="-128"/>
                <a:ea typeface="Meiryo UI" panose="020B0604030504040204" pitchFamily="50" charset="-128"/>
              </a:rPr>
              <a:t>紹介文作成</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（主に、</a:t>
            </a:r>
            <a:r>
              <a:rPr lang="en-US" altLang="ja-JP" sz="2400" dirty="0">
                <a:latin typeface="Meiryo UI" panose="020B0604030504040204" pitchFamily="50" charset="-128"/>
                <a:ea typeface="Meiryo UI" panose="020B0604030504040204" pitchFamily="50" charset="-128"/>
              </a:rPr>
              <a:t>9</a:t>
            </a:r>
            <a:r>
              <a:rPr lang="ja-JP" altLang="en-US" sz="2400" dirty="0">
                <a:latin typeface="Meiryo UI" panose="020B0604030504040204" pitchFamily="50" charset="-128"/>
                <a:ea typeface="Meiryo UI" panose="020B0604030504040204" pitchFamily="50" charset="-128"/>
              </a:rPr>
              <a:t>月に開催される新入会員説明会の際に使用→</a:t>
            </a:r>
            <a:r>
              <a:rPr lang="en-US" altLang="ja-JP" sz="2400" dirty="0">
                <a:latin typeface="Meiryo UI" panose="020B0604030504040204" pitchFamily="50" charset="-128"/>
                <a:ea typeface="Meiryo UI" panose="020B0604030504040204" pitchFamily="50" charset="-128"/>
              </a:rPr>
              <a:t>ASN</a:t>
            </a:r>
            <a:r>
              <a:rPr lang="ja-JP" altLang="en-US" sz="2400" dirty="0">
                <a:latin typeface="Meiryo UI" panose="020B0604030504040204" pitchFamily="50" charset="-128"/>
                <a:ea typeface="Meiryo UI" panose="020B0604030504040204" pitchFamily="50" charset="-128"/>
              </a:rPr>
              <a:t>ホームページにも掲載）</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07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0AC07C0-F79F-5114-F80C-802AE82BC698}"/>
            </a:ext>
          </a:extLst>
        </p:cNvPr>
        <p:cNvGrpSpPr/>
        <p:nvPr/>
      </p:nvGrpSpPr>
      <p:grpSpPr>
        <a:xfrm>
          <a:off x="0" y="0"/>
          <a:ext cx="0" cy="0"/>
          <a:chOff x="0" y="0"/>
          <a:chExt cx="0" cy="0"/>
        </a:xfrm>
      </p:grpSpPr>
      <p:cxnSp>
        <p:nvCxnSpPr>
          <p:cNvPr id="16" name="直線​​コネクタ(S) 15">
            <a:extLst>
              <a:ext uri="{FF2B5EF4-FFF2-40B4-BE49-F238E27FC236}">
                <a16:creationId xmlns:a16="http://schemas.microsoft.com/office/drawing/2014/main" id="{DA45E875-B428-47CC-0CB1-B5BEC51CEE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直線​​コネクタ(S) 19">
            <a:extLst>
              <a:ext uri="{FF2B5EF4-FFF2-40B4-BE49-F238E27FC236}">
                <a16:creationId xmlns:a16="http://schemas.microsoft.com/office/drawing/2014/main" id="{F38EB376-8445-8F99-FDBC-04D83B704E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直線​​コネクタ(S) 21">
            <a:extLst>
              <a:ext uri="{FF2B5EF4-FFF2-40B4-BE49-F238E27FC236}">
                <a16:creationId xmlns:a16="http://schemas.microsoft.com/office/drawing/2014/main" id="{B33A3D19-413C-BF7E-312C-5134A72EE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長方形 17">
            <a:extLst>
              <a:ext uri="{FF2B5EF4-FFF2-40B4-BE49-F238E27FC236}">
                <a16:creationId xmlns:a16="http://schemas.microsoft.com/office/drawing/2014/main" id="{E135885D-199C-C639-CA62-C71420D15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24" name="直線​​コネクタ(S) 23">
            <a:extLst>
              <a:ext uri="{FF2B5EF4-FFF2-40B4-BE49-F238E27FC236}">
                <a16:creationId xmlns:a16="http://schemas.microsoft.com/office/drawing/2014/main" id="{3AB1D333-A4C3-E2B0-1EE1-324D9B0284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C4054D63-0573-D226-673F-7B795B416E91}"/>
              </a:ext>
            </a:extLst>
          </p:cNvPr>
          <p:cNvSpPr>
            <a:spLocks noGrp="1"/>
          </p:cNvSpPr>
          <p:nvPr>
            <p:ph type="subTitle" idx="1"/>
          </p:nvPr>
        </p:nvSpPr>
        <p:spPr>
          <a:xfrm>
            <a:off x="375139" y="4940737"/>
            <a:ext cx="11560342" cy="930445"/>
          </a:xfrm>
        </p:spPr>
        <p:txBody>
          <a:bodyPr rtlCol="0">
            <a:normAutofit/>
          </a:bodyPr>
          <a:lstStyle/>
          <a:p>
            <a:pPr rtl="0"/>
            <a:r>
              <a:rPr lang="ja-JP" altLang="en-US" sz="32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ご不明点等ございましたら、お気軽に事務局までお問合せください</a:t>
            </a:r>
          </a:p>
        </p:txBody>
      </p:sp>
      <p:sp>
        <p:nvSpPr>
          <p:cNvPr id="4" name="正方形/長方形 3">
            <a:extLst>
              <a:ext uri="{FF2B5EF4-FFF2-40B4-BE49-F238E27FC236}">
                <a16:creationId xmlns:a16="http://schemas.microsoft.com/office/drawing/2014/main" id="{93E9FB85-EA15-C43D-84F9-05113FF07E95}"/>
              </a:ext>
            </a:extLst>
          </p:cNvPr>
          <p:cNvSpPr/>
          <p:nvPr/>
        </p:nvSpPr>
        <p:spPr>
          <a:xfrm>
            <a:off x="297917" y="204999"/>
            <a:ext cx="11438792" cy="1828617"/>
          </a:xfrm>
          <a:prstGeom prst="rect">
            <a:avLst/>
          </a:prstGeom>
          <a:pattFill prst="pct75">
            <a:fgClr>
              <a:schemeClr val="accent4">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3" name="タイトル 1">
            <a:extLst>
              <a:ext uri="{FF2B5EF4-FFF2-40B4-BE49-F238E27FC236}">
                <a16:creationId xmlns:a16="http://schemas.microsoft.com/office/drawing/2014/main" id="{29ED5BF3-855C-AF67-A0F5-476BCF2651C8}"/>
              </a:ext>
            </a:extLst>
          </p:cNvPr>
          <p:cNvSpPr txBox="1">
            <a:spLocks/>
          </p:cNvSpPr>
          <p:nvPr/>
        </p:nvSpPr>
        <p:spPr>
          <a:xfrm>
            <a:off x="375140" y="735779"/>
            <a:ext cx="11139854" cy="930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ja-JP" altLang="en-US" sz="4800" b="1" dirty="0"/>
              <a:t>代表</a:t>
            </a:r>
            <a:r>
              <a:rPr lang="ja-JP" altLang="ja-JP" sz="4800" b="1" dirty="0"/>
              <a:t>幹事</a:t>
            </a:r>
            <a:r>
              <a:rPr lang="ja-JP" altLang="en-US" sz="4800" b="1" dirty="0"/>
              <a:t>の皆さま、宜しくお願いいたします</a:t>
            </a:r>
          </a:p>
        </p:txBody>
      </p:sp>
      <p:sp>
        <p:nvSpPr>
          <p:cNvPr id="23" name="テキスト ボックス 22">
            <a:extLst>
              <a:ext uri="{FF2B5EF4-FFF2-40B4-BE49-F238E27FC236}">
                <a16:creationId xmlns:a16="http://schemas.microsoft.com/office/drawing/2014/main" id="{AE344E12-A99D-C63A-C7B8-97C8856C2F4F}"/>
              </a:ext>
            </a:extLst>
          </p:cNvPr>
          <p:cNvSpPr txBox="1"/>
          <p:nvPr/>
        </p:nvSpPr>
        <p:spPr>
          <a:xfrm>
            <a:off x="1615080" y="5837464"/>
            <a:ext cx="9417518" cy="461665"/>
          </a:xfrm>
          <a:prstGeom prst="rect">
            <a:avLst/>
          </a:prstGeom>
          <a:noFill/>
        </p:spPr>
        <p:txBody>
          <a:bodyPr wrap="square">
            <a:spAutoFit/>
          </a:bodyPr>
          <a:lstStyle/>
          <a:p>
            <a:r>
              <a:rPr lang="en-US" altLang="ja-JP" sz="2400" b="1" dirty="0">
                <a:solidFill>
                  <a:schemeClr val="bg1"/>
                </a:solidFill>
                <a:latin typeface="Meiryo UI" panose="020B0604030504040204" pitchFamily="50" charset="-128"/>
                <a:ea typeface="Meiryo UI" panose="020B0604030504040204" pitchFamily="50" charset="-128"/>
              </a:rPr>
              <a:t>ASN</a:t>
            </a:r>
            <a:r>
              <a:rPr lang="ja-JP" altLang="en-US" sz="2400" b="1" dirty="0">
                <a:solidFill>
                  <a:schemeClr val="bg1"/>
                </a:solidFill>
                <a:latin typeface="Meiryo UI" panose="020B0604030504040204" pitchFamily="50" charset="-128"/>
                <a:ea typeface="Meiryo UI" panose="020B0604030504040204" pitchFamily="50" charset="-128"/>
              </a:rPr>
              <a:t>　</a:t>
            </a:r>
            <a:r>
              <a:rPr lang="en-US" altLang="ja-JP" sz="2400" b="1" dirty="0">
                <a:solidFill>
                  <a:schemeClr val="bg1"/>
                </a:solidFill>
                <a:latin typeface="Meiryo UI" panose="020B0604030504040204" pitchFamily="50" charset="-128"/>
                <a:ea typeface="Meiryo UI" panose="020B0604030504040204" pitchFamily="50" charset="-128"/>
              </a:rPr>
              <a:t>HP</a:t>
            </a:r>
            <a:r>
              <a:rPr lang="ja-JP" altLang="en-US" sz="2400" b="1" dirty="0">
                <a:solidFill>
                  <a:schemeClr val="bg1"/>
                </a:solidFill>
                <a:latin typeface="Meiryo UI" panose="020B0604030504040204" pitchFamily="50" charset="-128"/>
                <a:ea typeface="Meiryo UI" panose="020B0604030504040204" pitchFamily="50" charset="-128"/>
              </a:rPr>
              <a:t> よりお問い合わせフォームから「</a:t>
            </a:r>
            <a:r>
              <a:rPr lang="en-US" altLang="ja-JP" sz="2400" b="1" dirty="0">
                <a:solidFill>
                  <a:schemeClr val="bg1"/>
                </a:solidFill>
                <a:latin typeface="Meiryo UI" panose="020B0604030504040204" pitchFamily="50" charset="-128"/>
                <a:ea typeface="Meiryo UI" panose="020B0604030504040204" pitchFamily="50" charset="-128"/>
              </a:rPr>
              <a:t>ASN</a:t>
            </a:r>
            <a:r>
              <a:rPr lang="ja-JP" altLang="en-US" sz="2400" b="1" dirty="0">
                <a:solidFill>
                  <a:schemeClr val="bg1"/>
                </a:solidFill>
                <a:latin typeface="Meiryo UI" panose="020B0604030504040204" pitchFamily="50" charset="-128"/>
                <a:ea typeface="Meiryo UI" panose="020B0604030504040204" pitchFamily="50" charset="-128"/>
              </a:rPr>
              <a:t>事務局」宛にお送りください</a:t>
            </a:r>
          </a:p>
        </p:txBody>
      </p:sp>
      <p:pic>
        <p:nvPicPr>
          <p:cNvPr id="2" name="グラフィックス 1" descr="グループの成功 単色塗りつぶし">
            <a:extLst>
              <a:ext uri="{FF2B5EF4-FFF2-40B4-BE49-F238E27FC236}">
                <a16:creationId xmlns:a16="http://schemas.microsoft.com/office/drawing/2014/main" id="{B8D52631-8CA8-AE7A-C055-0B07A08C3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8579" y="2176711"/>
            <a:ext cx="2585353" cy="2585353"/>
          </a:xfrm>
          <a:prstGeom prst="rect">
            <a:avLst/>
          </a:prstGeom>
        </p:spPr>
      </p:pic>
      <p:pic>
        <p:nvPicPr>
          <p:cNvPr id="6" name="グラフィックス 5" descr="質問 単色塗りつぶし">
            <a:extLst>
              <a:ext uri="{FF2B5EF4-FFF2-40B4-BE49-F238E27FC236}">
                <a16:creationId xmlns:a16="http://schemas.microsoft.com/office/drawing/2014/main" id="{D41B84B5-1177-6387-B251-5CB382C025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0421" y="2234920"/>
            <a:ext cx="2149528" cy="2149528"/>
          </a:xfrm>
          <a:prstGeom prst="rect">
            <a:avLst/>
          </a:prstGeom>
        </p:spPr>
      </p:pic>
      <p:pic>
        <p:nvPicPr>
          <p:cNvPr id="8" name="グラフィックス 7" descr="会議 単色塗りつぶし">
            <a:extLst>
              <a:ext uri="{FF2B5EF4-FFF2-40B4-BE49-F238E27FC236}">
                <a16:creationId xmlns:a16="http://schemas.microsoft.com/office/drawing/2014/main" id="{F0ABBD01-DCE0-B5F3-9D99-3827C133E0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72013" y="2403059"/>
            <a:ext cx="2149527" cy="2149527"/>
          </a:xfrm>
          <a:prstGeom prst="rect">
            <a:avLst/>
          </a:prstGeom>
        </p:spPr>
      </p:pic>
      <p:pic>
        <p:nvPicPr>
          <p:cNvPr id="10" name="グラフィックス 9" descr="人と循環 単色塗りつぶし">
            <a:extLst>
              <a:ext uri="{FF2B5EF4-FFF2-40B4-BE49-F238E27FC236}">
                <a16:creationId xmlns:a16="http://schemas.microsoft.com/office/drawing/2014/main" id="{7BAEA968-5AB6-61DB-B69E-BD41903C0D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534" y="2236115"/>
            <a:ext cx="2218758" cy="2218758"/>
          </a:xfrm>
          <a:prstGeom prst="rect">
            <a:avLst/>
          </a:prstGeom>
        </p:spPr>
      </p:pic>
    </p:spTree>
    <p:extLst>
      <p:ext uri="{BB962C8B-B14F-4D97-AF65-F5344CB8AC3E}">
        <p14:creationId xmlns:p14="http://schemas.microsoft.com/office/powerpoint/2010/main" val="161907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3A93-BDEA-503F-41B0-377114F39CC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96AA39BB-C1E5-8BFA-47FE-8A97B68CEC43}"/>
              </a:ext>
            </a:extLst>
          </p:cNvPr>
          <p:cNvPicPr>
            <a:picLocks noChangeAspect="1"/>
          </p:cNvPicPr>
          <p:nvPr/>
        </p:nvPicPr>
        <p:blipFill>
          <a:blip r:embed="rId3"/>
          <a:stretch>
            <a:fillRect/>
          </a:stretch>
        </p:blipFill>
        <p:spPr>
          <a:xfrm>
            <a:off x="262060" y="107675"/>
            <a:ext cx="5361272" cy="3438524"/>
          </a:xfrm>
          <a:prstGeom prst="rect">
            <a:avLst/>
          </a:prstGeom>
        </p:spPr>
      </p:pic>
      <p:pic>
        <p:nvPicPr>
          <p:cNvPr id="5" name="図 4">
            <a:extLst>
              <a:ext uri="{FF2B5EF4-FFF2-40B4-BE49-F238E27FC236}">
                <a16:creationId xmlns:a16="http://schemas.microsoft.com/office/drawing/2014/main" id="{BEC5CE94-BC63-E66C-F3C2-FDADC7E4C2D0}"/>
              </a:ext>
            </a:extLst>
          </p:cNvPr>
          <p:cNvPicPr>
            <a:picLocks noChangeAspect="1"/>
          </p:cNvPicPr>
          <p:nvPr/>
        </p:nvPicPr>
        <p:blipFill>
          <a:blip r:embed="rId4"/>
          <a:stretch>
            <a:fillRect/>
          </a:stretch>
        </p:blipFill>
        <p:spPr>
          <a:xfrm>
            <a:off x="269507" y="3656858"/>
            <a:ext cx="5353825" cy="3087303"/>
          </a:xfrm>
          <a:prstGeom prst="rect">
            <a:avLst/>
          </a:prstGeom>
        </p:spPr>
      </p:pic>
      <p:cxnSp>
        <p:nvCxnSpPr>
          <p:cNvPr id="14" name="コネクタ: 曲線 13">
            <a:extLst>
              <a:ext uri="{FF2B5EF4-FFF2-40B4-BE49-F238E27FC236}">
                <a16:creationId xmlns:a16="http://schemas.microsoft.com/office/drawing/2014/main" id="{971CA979-417C-CB94-C33A-B21A6FB7223D}"/>
              </a:ext>
            </a:extLst>
          </p:cNvPr>
          <p:cNvCxnSpPr/>
          <p:nvPr/>
        </p:nvCxnSpPr>
        <p:spPr>
          <a:xfrm flipV="1">
            <a:off x="262060" y="3994971"/>
            <a:ext cx="5399772" cy="548640"/>
          </a:xfrm>
          <a:prstGeom prst="curvedConnector3">
            <a:avLst>
              <a:gd name="adj1" fmla="val 45900"/>
            </a:avLst>
          </a:prstGeom>
          <a:ln w="25400"/>
        </p:spPr>
        <p:style>
          <a:lnRef idx="1">
            <a:schemeClr val="dk1"/>
          </a:lnRef>
          <a:fillRef idx="0">
            <a:schemeClr val="dk1"/>
          </a:fillRef>
          <a:effectRef idx="0">
            <a:schemeClr val="dk1"/>
          </a:effectRef>
          <a:fontRef idx="minor">
            <a:schemeClr val="tx1"/>
          </a:fontRef>
        </p:style>
      </p:cxnSp>
      <p:cxnSp>
        <p:nvCxnSpPr>
          <p:cNvPr id="19" name="コネクタ: 曲線 18">
            <a:extLst>
              <a:ext uri="{FF2B5EF4-FFF2-40B4-BE49-F238E27FC236}">
                <a16:creationId xmlns:a16="http://schemas.microsoft.com/office/drawing/2014/main" id="{97423946-7502-13A4-97D7-55893EF56B38}"/>
              </a:ext>
            </a:extLst>
          </p:cNvPr>
          <p:cNvCxnSpPr/>
          <p:nvPr/>
        </p:nvCxnSpPr>
        <p:spPr>
          <a:xfrm flipV="1">
            <a:off x="262060" y="3931488"/>
            <a:ext cx="5399772" cy="548640"/>
          </a:xfrm>
          <a:prstGeom prst="curvedConnector3">
            <a:avLst>
              <a:gd name="adj1" fmla="val 45900"/>
            </a:avLst>
          </a:prstGeom>
          <a:ln w="25400"/>
        </p:spPr>
        <p:style>
          <a:lnRef idx="1">
            <a:schemeClr val="dk1"/>
          </a:lnRef>
          <a:fillRef idx="0">
            <a:schemeClr val="dk1"/>
          </a:fillRef>
          <a:effectRef idx="0">
            <a:schemeClr val="dk1"/>
          </a:effectRef>
          <a:fontRef idx="minor">
            <a:schemeClr val="tx1"/>
          </a:fontRef>
        </p:style>
      </p:cxnSp>
      <p:sp>
        <p:nvSpPr>
          <p:cNvPr id="20" name="吹き出し: 角を丸めた四角形 19">
            <a:extLst>
              <a:ext uri="{FF2B5EF4-FFF2-40B4-BE49-F238E27FC236}">
                <a16:creationId xmlns:a16="http://schemas.microsoft.com/office/drawing/2014/main" id="{9C21F1B4-2DB9-2B7D-CD65-CB7AA55E4834}"/>
              </a:ext>
            </a:extLst>
          </p:cNvPr>
          <p:cNvSpPr/>
          <p:nvPr/>
        </p:nvSpPr>
        <p:spPr>
          <a:xfrm>
            <a:off x="101749" y="4601038"/>
            <a:ext cx="3698676" cy="1333966"/>
          </a:xfrm>
          <a:prstGeom prst="wedgeRoundRectCallout">
            <a:avLst>
              <a:gd name="adj1" fmla="val 32511"/>
              <a:gd name="adj2" fmla="val 71366"/>
              <a:gd name="adj3" fmla="val 16667"/>
            </a:avLst>
          </a:prstGeom>
          <a:solidFill>
            <a:schemeClr val="accent6">
              <a:lumMod val="40000"/>
              <a:lumOff val="60000"/>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698487F-BFA8-03F7-68E8-0D4CAEBBC609}"/>
              </a:ext>
            </a:extLst>
          </p:cNvPr>
          <p:cNvSpPr txBox="1"/>
          <p:nvPr/>
        </p:nvSpPr>
        <p:spPr>
          <a:xfrm>
            <a:off x="200740" y="4684737"/>
            <a:ext cx="3653501" cy="1200329"/>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アイチ士業ネットワークＨＰ</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最下部 「理事・幹事用」 を</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ご確認下さい</a:t>
            </a:r>
          </a:p>
        </p:txBody>
      </p:sp>
      <p:pic>
        <p:nvPicPr>
          <p:cNvPr id="28" name="図 27">
            <a:extLst>
              <a:ext uri="{FF2B5EF4-FFF2-40B4-BE49-F238E27FC236}">
                <a16:creationId xmlns:a16="http://schemas.microsoft.com/office/drawing/2014/main" id="{C81C6B9D-03B2-12B9-4FB8-449F8D4384D7}"/>
              </a:ext>
            </a:extLst>
          </p:cNvPr>
          <p:cNvPicPr>
            <a:picLocks noChangeAspect="1"/>
          </p:cNvPicPr>
          <p:nvPr/>
        </p:nvPicPr>
        <p:blipFill>
          <a:blip r:embed="rId5"/>
          <a:stretch>
            <a:fillRect/>
          </a:stretch>
        </p:blipFill>
        <p:spPr>
          <a:xfrm>
            <a:off x="8246098" y="107675"/>
            <a:ext cx="3812771" cy="6636486"/>
          </a:xfrm>
          <a:prstGeom prst="rect">
            <a:avLst/>
          </a:prstGeom>
          <a:ln>
            <a:solidFill>
              <a:schemeClr val="tx1"/>
            </a:solidFill>
          </a:ln>
        </p:spPr>
      </p:pic>
      <p:pic>
        <p:nvPicPr>
          <p:cNvPr id="31" name="図 30">
            <a:extLst>
              <a:ext uri="{FF2B5EF4-FFF2-40B4-BE49-F238E27FC236}">
                <a16:creationId xmlns:a16="http://schemas.microsoft.com/office/drawing/2014/main" id="{7A1C885D-BFE3-F7D7-105D-15A131524979}"/>
              </a:ext>
            </a:extLst>
          </p:cNvPr>
          <p:cNvPicPr>
            <a:picLocks noChangeAspect="1"/>
          </p:cNvPicPr>
          <p:nvPr/>
        </p:nvPicPr>
        <p:blipFill>
          <a:blip r:embed="rId6"/>
          <a:stretch>
            <a:fillRect/>
          </a:stretch>
        </p:blipFill>
        <p:spPr>
          <a:xfrm>
            <a:off x="5683259" y="5624622"/>
            <a:ext cx="2113162" cy="1125703"/>
          </a:xfrm>
          <a:prstGeom prst="rect">
            <a:avLst/>
          </a:prstGeom>
        </p:spPr>
      </p:pic>
      <p:pic>
        <p:nvPicPr>
          <p:cNvPr id="33" name="グラフィックス 32" descr="矢印: 緩い曲線 単色塗りつぶし">
            <a:extLst>
              <a:ext uri="{FF2B5EF4-FFF2-40B4-BE49-F238E27FC236}">
                <a16:creationId xmlns:a16="http://schemas.microsoft.com/office/drawing/2014/main" id="{484794DB-7E59-6900-F13C-9EB9C1AD51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509043">
            <a:off x="7055761" y="5174644"/>
            <a:ext cx="1537763" cy="1073566"/>
          </a:xfrm>
          <a:prstGeom prst="rect">
            <a:avLst/>
          </a:prstGeom>
        </p:spPr>
      </p:pic>
      <p:sp>
        <p:nvSpPr>
          <p:cNvPr id="34" name="吹き出し: 下矢印 33">
            <a:extLst>
              <a:ext uri="{FF2B5EF4-FFF2-40B4-BE49-F238E27FC236}">
                <a16:creationId xmlns:a16="http://schemas.microsoft.com/office/drawing/2014/main" id="{6BCFF9B3-EFA0-CC48-5FFA-E7434C439072}"/>
              </a:ext>
            </a:extLst>
          </p:cNvPr>
          <p:cNvSpPr/>
          <p:nvPr/>
        </p:nvSpPr>
        <p:spPr>
          <a:xfrm>
            <a:off x="5874765" y="4038797"/>
            <a:ext cx="1187775" cy="1585522"/>
          </a:xfrm>
          <a:prstGeom prst="downArrowCallout">
            <a:avLst>
              <a:gd name="adj1" fmla="val 21951"/>
              <a:gd name="adj2" fmla="val 17955"/>
              <a:gd name="adj3" fmla="val 28030"/>
              <a:gd name="adj4" fmla="val 69608"/>
            </a:avLst>
          </a:prstGeom>
          <a:solidFill>
            <a:schemeClr val="accent6">
              <a:lumMod val="60000"/>
              <a:lumOff val="40000"/>
              <a:alpha val="4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B47208C-E8D8-113A-69D8-81C43641E4EA}"/>
              </a:ext>
            </a:extLst>
          </p:cNvPr>
          <p:cNvSpPr txBox="1"/>
          <p:nvPr/>
        </p:nvSpPr>
        <p:spPr>
          <a:xfrm>
            <a:off x="5883391" y="4038494"/>
            <a:ext cx="1370655" cy="1077218"/>
          </a:xfrm>
          <a:prstGeom prst="rect">
            <a:avLst/>
          </a:prstGeom>
          <a:noFill/>
          <a:ln>
            <a:solidFill>
              <a:schemeClr val="bg1"/>
            </a:solidFill>
          </a:ln>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ここを</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クリック</a:t>
            </a:r>
          </a:p>
        </p:txBody>
      </p:sp>
      <p:sp>
        <p:nvSpPr>
          <p:cNvPr id="36" name="四角形: 角を丸くする 35">
            <a:extLst>
              <a:ext uri="{FF2B5EF4-FFF2-40B4-BE49-F238E27FC236}">
                <a16:creationId xmlns:a16="http://schemas.microsoft.com/office/drawing/2014/main" id="{8AA4D69F-E994-267A-21D5-D2134267AF44}"/>
              </a:ext>
            </a:extLst>
          </p:cNvPr>
          <p:cNvSpPr/>
          <p:nvPr/>
        </p:nvSpPr>
        <p:spPr>
          <a:xfrm>
            <a:off x="5740503" y="212251"/>
            <a:ext cx="2193809" cy="1806260"/>
          </a:xfrm>
          <a:prstGeom prst="roundRect">
            <a:avLst/>
          </a:prstGeom>
          <a:noFill/>
          <a:ln w="79375" cmpd="dbl">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D1ABAF9F-BC0B-E9F6-D4B2-913124CBA868}"/>
              </a:ext>
            </a:extLst>
          </p:cNvPr>
          <p:cNvSpPr txBox="1"/>
          <p:nvPr/>
        </p:nvSpPr>
        <p:spPr>
          <a:xfrm>
            <a:off x="5821149" y="367571"/>
            <a:ext cx="2193809" cy="1569660"/>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幹事の皆さまはぜひアイチ士業ネットワークＨＰ</a:t>
            </a:r>
          </a:p>
          <a:p>
            <a:r>
              <a:rPr kumimoji="1" lang="ja-JP" altLang="en-US" sz="2400" dirty="0">
                <a:latin typeface="Meiryo UI" panose="020B0604030504040204" pitchFamily="50" charset="-128"/>
                <a:ea typeface="Meiryo UI" panose="020B0604030504040204" pitchFamily="50" charset="-128"/>
              </a:rPr>
              <a:t>をご確認下さい</a:t>
            </a:r>
          </a:p>
        </p:txBody>
      </p:sp>
      <p:pic>
        <p:nvPicPr>
          <p:cNvPr id="38" name="グラフィックス 37" descr="矢印: 緩い曲線 単色塗りつぶし">
            <a:extLst>
              <a:ext uri="{FF2B5EF4-FFF2-40B4-BE49-F238E27FC236}">
                <a16:creationId xmlns:a16="http://schemas.microsoft.com/office/drawing/2014/main" id="{490634EF-F647-6FB1-A7F8-345236BF9F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213761">
            <a:off x="3331129" y="5928525"/>
            <a:ext cx="2717080" cy="1005327"/>
          </a:xfrm>
          <a:prstGeom prst="rect">
            <a:avLst/>
          </a:prstGeom>
        </p:spPr>
      </p:pic>
    </p:spTree>
    <p:extLst>
      <p:ext uri="{BB962C8B-B14F-4D97-AF65-F5344CB8AC3E}">
        <p14:creationId xmlns:p14="http://schemas.microsoft.com/office/powerpoint/2010/main" val="7860927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83_TF44781794_Win32" id="{7DA06546-38BD-48CB-BAC4-835A1C5E0F4C}" vid="{1B2EE71F-99EE-46E2-852D-5D607EDE54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研究プレゼンテーション</Template>
  <TotalTime>1773</TotalTime>
  <Words>2563</Words>
  <Application>Microsoft Office PowerPoint</Application>
  <PresentationFormat>ワイド画面</PresentationFormat>
  <Paragraphs>168</Paragraphs>
  <Slides>10</Slides>
  <Notes>10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Meiryo UI</vt:lpstr>
      <vt:lpstr>Arial</vt:lpstr>
      <vt:lpstr>Office テーマ</vt:lpstr>
      <vt:lpstr>PowerPoint プレゼンテーション</vt:lpstr>
      <vt:lpstr>代表幹事の皆さまにお願いしたいこと</vt:lpstr>
      <vt:lpstr>ＭＦ統括</vt:lpstr>
      <vt:lpstr>PowerPoint プレゼンテーション</vt:lpstr>
      <vt:lpstr>理事幹事会への出席</vt:lpstr>
      <vt:lpstr>メンバーの相談役</vt:lpstr>
      <vt:lpstr>ASN全体運営に対する協力</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 Kikukawa</dc:creator>
  <cp:lastModifiedBy>SR Kikukawa</cp:lastModifiedBy>
  <cp:revision>1</cp:revision>
  <dcterms:created xsi:type="dcterms:W3CDTF">2025-08-16T12:15:36Z</dcterms:created>
  <dcterms:modified xsi:type="dcterms:W3CDTF">2025-08-23T23:28:10Z</dcterms:modified>
</cp:coreProperties>
</file>